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docm" ContentType="application/vnd.ms-word.document.macroEnabled.12"/>
  <Default Extension="doc" ContentType="application/msword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93" r:id="rId3"/>
    <p:sldId id="268" r:id="rId4"/>
    <p:sldId id="258" r:id="rId5"/>
    <p:sldId id="267" r:id="rId6"/>
    <p:sldId id="288" r:id="rId7"/>
    <p:sldId id="269" r:id="rId8"/>
    <p:sldId id="292" r:id="rId9"/>
    <p:sldId id="270" r:id="rId10"/>
    <p:sldId id="281" r:id="rId11"/>
    <p:sldId id="273" r:id="rId12"/>
    <p:sldId id="274" r:id="rId13"/>
    <p:sldId id="275" r:id="rId14"/>
    <p:sldId id="276" r:id="rId15"/>
    <p:sldId id="277" r:id="rId16"/>
    <p:sldId id="278" r:id="rId17"/>
    <p:sldId id="284" r:id="rId18"/>
    <p:sldId id="279" r:id="rId19"/>
    <p:sldId id="280" r:id="rId20"/>
    <p:sldId id="282" r:id="rId21"/>
    <p:sldId id="290" r:id="rId22"/>
    <p:sldId id="291" r:id="rId23"/>
    <p:sldId id="283" r:id="rId24"/>
    <p:sldId id="285" r:id="rId25"/>
    <p:sldId id="286" r:id="rId26"/>
    <p:sldId id="287" r:id="rId27"/>
    <p:sldId id="266" r:id="rId28"/>
  </p:sldIdLst>
  <p:sldSz cx="9906000" cy="6858000" type="A4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D75EDB6D-A0BD-448A-8917-D2866AC76A55}">
  <a:tblStyle styleId="{D75EDB6D-A0BD-448A-8917-D2866AC76A55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762" autoAdjust="0"/>
  </p:normalViewPr>
  <p:slideViewPr>
    <p:cSldViewPr>
      <p:cViewPr varScale="1">
        <p:scale>
          <a:sx n="106" d="100"/>
          <a:sy n="106" d="100"/>
        </p:scale>
        <p:origin x="-876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22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3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Font typeface="Arial" charset="0"/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39" name="Shape 4"/>
          <p:cNvSpPr txBox="1">
            <a:spLocks noGrp="1"/>
          </p:cNvSpPr>
          <p:nvPr>
            <p:ph type="dt" idx="10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Font typeface="Arial" charset="0"/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Shape 5"/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711200" y="744538"/>
            <a:ext cx="5375275" cy="3722687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60000 65536"/>
              <a:gd name="T9" fmla="*/ 0 60000 65536"/>
              <a:gd name="T10" fmla="*/ 0 60000 65536"/>
              <a:gd name="T11" fmla="*/ 0 60000 65536"/>
              <a:gd name="T12" fmla="*/ 0 w 120000"/>
              <a:gd name="T13" fmla="*/ 0 h 120000"/>
              <a:gd name="T14" fmla="*/ 120000 w 120000"/>
              <a:gd name="T15" fmla="*/ 120000 h 120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865188" y="4716463"/>
            <a:ext cx="5067300" cy="46656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6213" marR="0" lvl="0" indent="-23812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60363" marR="0" lvl="1" indent="-42863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38163" marR="0" lvl="2" indent="-30162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714375" marR="0" lvl="3" indent="-28575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898525" marR="0" lvl="4" indent="-34925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endParaRPr noProof="0">
              <a:sym typeface="Arial"/>
            </a:endParaRPr>
          </a:p>
        </p:txBody>
      </p:sp>
      <p:sp>
        <p:nvSpPr>
          <p:cNvPr id="14342" name="Shape 7"/>
          <p:cNvSpPr txBox="1">
            <a:spLocks noGrp="1"/>
          </p:cNvSpPr>
          <p:nvPr>
            <p:ph type="ftr" idx="11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>
            <a:lvl1pPr>
              <a:buClr>
                <a:srgbClr val="000000"/>
              </a:buClr>
              <a:buFont typeface="Arial" charset="0"/>
              <a:buNone/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3" name="Shape 8"/>
          <p:cNvSpPr txBox="1">
            <a:spLocks noGrp="1"/>
          </p:cNvSpPr>
          <p:nvPr>
            <p:ph type="sldNum" idx="12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25000"/>
              <a:buFont typeface="Arial" charset="0"/>
              <a:buNone/>
              <a:defRPr sz="1200"/>
            </a:lvl1pPr>
          </a:lstStyle>
          <a:p>
            <a:pPr>
              <a:defRPr/>
            </a:pPr>
            <a:fld id="{4D51C6C3-5EF3-464E-B75F-EFCBC20225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176213" indent="-222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 7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indent="-22225" eaLnBrk="1" hangingPunct="1">
              <a:spcBef>
                <a:spcPct val="0"/>
              </a:spcBef>
              <a:buClr>
                <a:srgbClr val="000000"/>
              </a:buClr>
              <a:buSzTx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4819" name="Shape 76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3011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4035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5059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6083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7107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8131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9155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0179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1203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2227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7411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3251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4275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5299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6323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7347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154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  <p:sp>
        <p:nvSpPr>
          <p:cNvPr id="58371" name="Shape 155"/>
          <p:cNvSpPr txBox="1">
            <a:spLocks noGrp="1"/>
          </p:cNvSpPr>
          <p:nvPr>
            <p:ph type="body" idx="1"/>
          </p:nvPr>
        </p:nvSpPr>
        <p:spPr bwMode="auto">
          <a:xfrm>
            <a:off x="679450" y="4716463"/>
            <a:ext cx="5438775" cy="4467225"/>
          </a:xfrm>
          <a:noFill/>
        </p:spPr>
        <p:txBody>
          <a:bodyPr vert="horz" wrap="square" numCol="1" anchor="ctr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5843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6867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7891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8915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9939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0963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hape 9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marL="174625" indent="-98425" eaLnBrk="1" hangingPunct="1">
              <a:spcBef>
                <a:spcPct val="0"/>
              </a:spcBef>
              <a:buClr>
                <a:srgbClr val="000000"/>
              </a:buClr>
              <a:buSzPct val="25000"/>
              <a:buFontTx/>
              <a:buNone/>
            </a:pPr>
            <a:endParaRPr lang="en-US" smtClean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1987" name="Shape 92"/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 w="9525">
            <a:headEnd/>
            <a:tailEnd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2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38" y="5530850"/>
            <a:ext cx="1573212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452439" y="3700078"/>
            <a:ext cx="8929799" cy="113310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452437" y="4879207"/>
            <a:ext cx="6696900" cy="14301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pic" idx="2"/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/>
          <a:lstStyle>
            <a:lvl1pPr lvl="0">
              <a:spcBef>
                <a:spcPts val="0"/>
              </a:spcBef>
              <a:buNone/>
              <a:defRPr/>
            </a:lvl1pPr>
          </a:lstStyle>
          <a:p>
            <a:pPr lvl="0"/>
            <a:endParaRPr noProof="0"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523875" y="188639"/>
            <a:ext cx="8858098" cy="852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509950" y="1374069"/>
            <a:ext cx="8872200" cy="5162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2200" b="1" i="0" u="none" strike="noStrike" cap="none">
                <a:solidFill>
                  <a:srgbClr val="AA1E2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523850" y="1890375"/>
            <a:ext cx="8858098" cy="4414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1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BB8B2A-58DD-4F6E-B6A8-C4927BE59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523875" y="188639"/>
            <a:ext cx="8858098" cy="852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3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6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38" y="5530850"/>
            <a:ext cx="1573212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hape 57"/>
          <p:cNvSpPr>
            <a:spLocks noChangeArrowheads="1"/>
          </p:cNvSpPr>
          <p:nvPr/>
        </p:nvSpPr>
        <p:spPr bwMode="auto">
          <a:xfrm>
            <a:off x="0" y="0"/>
            <a:ext cx="9906000" cy="3429000"/>
          </a:xfrm>
          <a:prstGeom prst="rect">
            <a:avLst/>
          </a:prstGeom>
          <a:solidFill>
            <a:srgbClr val="AFA5A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marL="180975" indent="-66675" algn="ctr">
              <a:buClr>
                <a:schemeClr val="accent1"/>
              </a:buClr>
              <a:buFont typeface="Arial" charset="0"/>
              <a:buNone/>
              <a:defRPr/>
            </a:pPr>
            <a:endParaRPr lang="en-US" sz="1800">
              <a:solidFill>
                <a:srgbClr val="5F5046"/>
              </a:solidFill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52439" y="3700078"/>
            <a:ext cx="8929799" cy="113310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52437" y="4879207"/>
            <a:ext cx="6696900" cy="1538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1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0038" y="5530850"/>
            <a:ext cx="1573212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hape 62"/>
          <p:cNvSpPr>
            <a:spLocks noChangeArrowheads="1"/>
          </p:cNvSpPr>
          <p:nvPr/>
        </p:nvSpPr>
        <p:spPr bwMode="auto">
          <a:xfrm>
            <a:off x="0" y="0"/>
            <a:ext cx="9906000" cy="34290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marL="180975" indent="-66675" algn="ctr">
              <a:buClr>
                <a:schemeClr val="accent1"/>
              </a:buClr>
              <a:buFont typeface="Arial" charset="0"/>
              <a:buNone/>
              <a:defRPr/>
            </a:pPr>
            <a:endParaRPr lang="en-US" sz="1800">
              <a:solidFill>
                <a:srgbClr val="5F5046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452439" y="3700078"/>
            <a:ext cx="8929799" cy="1133100"/>
          </a:xfrm>
          <a:prstGeom prst="rect">
            <a:avLst/>
          </a:prstGeom>
          <a:noFill/>
          <a:ln>
            <a:noFill/>
          </a:ln>
        </p:spPr>
        <p:txBody>
          <a:bodyPr anchor="t"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452437" y="4879207"/>
            <a:ext cx="6696900" cy="15381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ADA9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2 Contents and Pictur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523875" y="188639"/>
            <a:ext cx="8858098" cy="852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5060950" y="4077071"/>
            <a:ext cx="4321200" cy="17282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127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8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76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060950" y="1520825"/>
            <a:ext cx="4321200" cy="230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/>
          <a:lstStyle>
            <a:lvl1pPr lvl="0">
              <a:spcBef>
                <a:spcPts val="0"/>
              </a:spcBef>
              <a:buNone/>
              <a:defRPr/>
            </a:lvl1pPr>
          </a:lstStyle>
          <a:p>
            <a:pPr lvl="0"/>
            <a:endParaRPr noProof="0">
              <a:sym typeface="Arial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subTitle" idx="3"/>
          </p:nvPr>
        </p:nvSpPr>
        <p:spPr>
          <a:xfrm>
            <a:off x="509300" y="1374075"/>
            <a:ext cx="4431300" cy="51629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2200" b="1" i="0" u="none" strike="noStrike" cap="none">
                <a:solidFill>
                  <a:srgbClr val="AA1E2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4"/>
          </p:nvPr>
        </p:nvSpPr>
        <p:spPr>
          <a:xfrm>
            <a:off x="516566" y="1890380"/>
            <a:ext cx="4424098" cy="44145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●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ct val="1000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○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1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711B8-C036-4874-AFA8-30D19DE855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Pictur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23875" y="188639"/>
            <a:ext cx="8858098" cy="852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/>
            </a:lvl2pPr>
            <a:lvl3pPr marL="0" marR="0" lvl="2" indent="0" algn="l" rtl="0">
              <a:spcBef>
                <a:spcPts val="0"/>
              </a:spcBef>
              <a:buNone/>
              <a:defRPr sz="1800"/>
            </a:lvl3pPr>
            <a:lvl4pPr marL="0" marR="0" lvl="3" indent="0" algn="l" rtl="0">
              <a:spcBef>
                <a:spcPts val="0"/>
              </a:spcBef>
              <a:buNone/>
              <a:defRPr sz="1800"/>
            </a:lvl4pPr>
            <a:lvl5pPr marL="0" marR="0" lvl="4" indent="0" algn="l" rtl="0">
              <a:spcBef>
                <a:spcPts val="0"/>
              </a:spcBef>
              <a:buNone/>
              <a:defRPr sz="1800"/>
            </a:lvl5pPr>
            <a:lvl6pPr marL="0" marR="0" lvl="5" indent="0" algn="l" rtl="0">
              <a:spcBef>
                <a:spcPts val="0"/>
              </a:spcBef>
              <a:buNone/>
              <a:defRPr sz="1800"/>
            </a:lvl6pPr>
            <a:lvl7pPr marL="0" marR="0" lvl="6" indent="0" algn="l" rtl="0">
              <a:spcBef>
                <a:spcPts val="0"/>
              </a:spcBef>
              <a:buNone/>
              <a:defRPr sz="1800"/>
            </a:lvl7pPr>
            <a:lvl8pPr marL="0" marR="0" lvl="7" indent="0" algn="l" rtl="0">
              <a:spcBef>
                <a:spcPts val="0"/>
              </a:spcBef>
              <a:buNone/>
              <a:defRPr sz="1800"/>
            </a:lvl8pPr>
            <a:lvl9pPr marL="0" marR="0" lvl="8" indent="0" algn="l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pic" idx="2"/>
          </p:nvPr>
        </p:nvSpPr>
        <p:spPr>
          <a:xfrm>
            <a:off x="523875" y="1268412"/>
            <a:ext cx="8858098" cy="4537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="ctr"/>
          <a:lstStyle>
            <a:lvl1pPr lvl="0">
              <a:spcBef>
                <a:spcPts val="0"/>
              </a:spcBef>
              <a:buNone/>
              <a:defRPr/>
            </a:lvl1pPr>
          </a:lstStyle>
          <a:p>
            <a:pPr lvl="0"/>
            <a:endParaRPr noProof="0">
              <a:sym typeface="Arial"/>
            </a:endParaRPr>
          </a:p>
        </p:txBody>
      </p:sp>
      <p:sp>
        <p:nvSpPr>
          <p:cNvPr id="4" name="Shape 12"/>
          <p:cNvSpPr txBox="1">
            <a:spLocks noGrp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6575E9-7187-4875-B0D2-3CA3146EC7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  <p:transition advTm="2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"/>
          <p:cNvSpPr>
            <a:spLocks noChangeAspect="1" noChangeArrowheads="1"/>
          </p:cNvSpPr>
          <p:nvPr/>
        </p:nvSpPr>
        <p:spPr bwMode="auto">
          <a:xfrm>
            <a:off x="1588" y="1588"/>
            <a:ext cx="1587" cy="15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123" name="Shape 11"/>
          <p:cNvSpPr txBox="1"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mtClean="0">
              <a:sym typeface="Arial" charset="0"/>
            </a:endParaRPr>
          </a:p>
        </p:txBody>
      </p:sp>
      <p:sp>
        <p:nvSpPr>
          <p:cNvPr id="1028" name="Shape 12"/>
          <p:cNvSpPr txBox="1">
            <a:spLocks noGrp="1"/>
          </p:cNvSpPr>
          <p:nvPr>
            <p:ph type="sldNum" idx="12"/>
          </p:nvPr>
        </p:nvSpPr>
        <p:spPr bwMode="auto">
          <a:xfrm>
            <a:off x="8948738" y="6491288"/>
            <a:ext cx="433387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>
                <a:srgbClr val="5F5046"/>
              </a:buClr>
              <a:buSzPct val="25000"/>
              <a:buFont typeface="Arial" charset="0"/>
              <a:buNone/>
              <a:defRPr sz="800">
                <a:solidFill>
                  <a:srgbClr val="5F5046"/>
                </a:solidFill>
              </a:defRPr>
            </a:lvl1pPr>
          </a:lstStyle>
          <a:p>
            <a:pPr>
              <a:defRPr/>
            </a:pPr>
            <a:fld id="{996C0500-0642-4C8C-9ACF-3C88EC808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5125" name="Shape 13"/>
          <p:cNvCxnSpPr>
            <a:cxnSpLocks noChangeShapeType="1"/>
          </p:cNvCxnSpPr>
          <p:nvPr/>
        </p:nvCxnSpPr>
        <p:spPr bwMode="auto">
          <a:xfrm>
            <a:off x="509588" y="1160463"/>
            <a:ext cx="88725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sp>
        <p:nvSpPr>
          <p:cNvPr id="5126" name="Shape 14"/>
          <p:cNvSpPr txBox="1">
            <a:spLocks noGrp="1"/>
          </p:cNvSpPr>
          <p:nvPr>
            <p:ph type="body" idx="1"/>
          </p:nvPr>
        </p:nvSpPr>
        <p:spPr bwMode="auto">
          <a:xfrm>
            <a:off x="523875" y="1268413"/>
            <a:ext cx="8858250" cy="503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>
              <a:sym typeface="Arial" charset="0"/>
            </a:endParaRPr>
          </a:p>
        </p:txBody>
      </p:sp>
      <p:sp>
        <p:nvSpPr>
          <p:cNvPr id="1031" name="Shape 15"/>
          <p:cNvSpPr>
            <a:spLocks noChangeArrowheads="1"/>
          </p:cNvSpPr>
          <p:nvPr/>
        </p:nvSpPr>
        <p:spPr bwMode="auto">
          <a:xfrm>
            <a:off x="7559675" y="6491288"/>
            <a:ext cx="1209675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>
              <a:buClr>
                <a:srgbClr val="5F5046"/>
              </a:buClr>
              <a:buSzPct val="25000"/>
              <a:buFont typeface="Arial" charset="0"/>
              <a:buNone/>
              <a:defRPr/>
            </a:pPr>
            <a:r>
              <a:rPr lang="en-US" sz="800">
                <a:solidFill>
                  <a:srgbClr val="5F5046"/>
                </a:solidFill>
              </a:rPr>
              <a:t>© LafargeHolcim 2015</a:t>
            </a:r>
          </a:p>
        </p:txBody>
      </p:sp>
      <p:pic>
        <p:nvPicPr>
          <p:cNvPr id="5128" name="Shape 16"/>
          <p:cNvPicPr preferRelativeResize="0"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19113" y="6421438"/>
            <a:ext cx="110013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Shape 17"/>
          <p:cNvSpPr txBox="1">
            <a:spLocks noChangeArrowheads="1"/>
          </p:cNvSpPr>
          <p:nvPr/>
        </p:nvSpPr>
        <p:spPr bwMode="auto">
          <a:xfrm>
            <a:off x="1892300" y="6491288"/>
            <a:ext cx="3744913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buClr>
                <a:srgbClr val="5F5046"/>
              </a:buClr>
              <a:buSzPct val="25000"/>
              <a:buFont typeface="Arial" charset="0"/>
              <a:buNone/>
              <a:defRPr/>
            </a:pPr>
            <a:r>
              <a:rPr lang="en-US" sz="800" b="1">
                <a:solidFill>
                  <a:srgbClr val="5F5046"/>
                </a:solidFill>
              </a:rPr>
              <a:t>MEA CIP Meeting. November 17, 2015</a:t>
            </a:r>
          </a:p>
        </p:txBody>
      </p:sp>
      <p:sp>
        <p:nvSpPr>
          <p:cNvPr id="1034" name="Shape 18"/>
          <p:cNvSpPr txBox="1">
            <a:spLocks noChangeArrowheads="1"/>
          </p:cNvSpPr>
          <p:nvPr/>
        </p:nvSpPr>
        <p:spPr bwMode="auto">
          <a:xfrm>
            <a:off x="4702175" y="6491288"/>
            <a:ext cx="2663825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algn="r">
              <a:buClr>
                <a:srgbClr val="AA1E2D"/>
              </a:buClr>
              <a:buSzPct val="25000"/>
              <a:buFont typeface="Arial" charset="0"/>
              <a:buNone/>
              <a:defRPr/>
            </a:pPr>
            <a:r>
              <a:rPr lang="en-US" sz="1000" b="1">
                <a:solidFill>
                  <a:srgbClr val="AA1E2D"/>
                </a:solidFill>
              </a:rPr>
              <a:t>DRAFT PROPOSAL  - INTERNAL USE ONLY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4" r:id="rId2"/>
    <p:sldLayoutId id="2147483738" r:id="rId3"/>
    <p:sldLayoutId id="2147483739" r:id="rId4"/>
    <p:sldLayoutId id="2147483740" r:id="rId5"/>
    <p:sldLayoutId id="2147483735" r:id="rId6"/>
    <p:sldLayoutId id="2147483736" r:id="rId7"/>
    <p:sldLayoutId id="214748374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charset="0"/>
          <a:cs typeface="Arial" charset="0"/>
          <a:sym typeface="Arial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png"/><Relationship Id="rId4" Type="http://schemas.openxmlformats.org/officeDocument/2006/relationships/package" Target="../embeddings/Microsoft_Office_Word_Macro-Enabled_Document2.docm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png"/><Relationship Id="rId4" Type="http://schemas.openxmlformats.org/officeDocument/2006/relationships/oleObject" Target="../embeddings/Microsoft_Office_Word_97_-_2003_Document1.doc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png"/><Relationship Id="rId5" Type="http://schemas.openxmlformats.org/officeDocument/2006/relationships/oleObject" Target="../embeddings/Microsoft_Office_Word_97_-_2003_Document3.doc"/><Relationship Id="rId4" Type="http://schemas.openxmlformats.org/officeDocument/2006/relationships/oleObject" Target="../embeddings/Microsoft_Office_Word_97_-_2003_Document2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Excel_Worksheet1.xls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Shape 78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5968" b="5966"/>
          <a:stretch>
            <a:fillRect/>
          </a:stretch>
        </p:blipFill>
        <p:spPr>
          <a:noFill/>
        </p:spPr>
      </p:pic>
      <p:sp>
        <p:nvSpPr>
          <p:cNvPr id="11267" name="Shape 79"/>
          <p:cNvSpPr txBox="1">
            <a:spLocks noGrp="1"/>
          </p:cNvSpPr>
          <p:nvPr>
            <p:ph type="ctrTitle"/>
          </p:nvPr>
        </p:nvSpPr>
        <p:spPr>
          <a:xfrm>
            <a:off x="452438" y="3700463"/>
            <a:ext cx="8996362" cy="148113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CIP-MEA</a:t>
            </a:r>
            <a:br>
              <a:rPr lang="en-US" b="1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r>
              <a:rPr lang="en-US" b="1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</a:t>
            </a:r>
            <a:r>
              <a:rPr lang="en-US" b="1" dirty="0" err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Preheater</a:t>
            </a:r>
            <a:r>
              <a:rPr lang="en-US" b="1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 Initiative MEA-Quick wins</a:t>
            </a:r>
            <a:br>
              <a:rPr lang="en-US" b="1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r>
              <a:rPr lang="en-US" b="1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b="1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b="1" dirty="0" smtClean="0">
              <a:solidFill>
                <a:srgbClr val="5F5046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1268" name="Shape 80"/>
          <p:cNvSpPr txBox="1">
            <a:spLocks noGrp="1"/>
          </p:cNvSpPr>
          <p:nvPr>
            <p:ph type="subTitle" idx="1"/>
          </p:nvPr>
        </p:nvSpPr>
        <p:spPr>
          <a:xfrm>
            <a:off x="476250" y="5319713"/>
            <a:ext cx="6696075" cy="153828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sz="160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April 22</a:t>
            </a:r>
            <a:r>
              <a:rPr lang="en-US" sz="1600" baseline="3000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th</a:t>
            </a:r>
            <a:r>
              <a:rPr lang="en-US" sz="160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 2016</a:t>
            </a:r>
          </a:p>
          <a:p>
            <a:pPr eaLnBrk="1" hangingPunct="1"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endParaRPr lang="en-US" sz="1600" smtClean="0">
              <a:solidFill>
                <a:srgbClr val="5F5046"/>
              </a:solidFill>
              <a:latin typeface="Arial" charset="0"/>
              <a:cs typeface="Arial" charset="0"/>
              <a:sym typeface="Arial" charset="0"/>
            </a:endParaRPr>
          </a:p>
        </p:txBody>
      </p:sp>
      <p:cxnSp>
        <p:nvCxnSpPr>
          <p:cNvPr id="11269" name="Shape 81"/>
          <p:cNvCxnSpPr>
            <a:cxnSpLocks noChangeShapeType="1"/>
          </p:cNvCxnSpPr>
          <p:nvPr/>
        </p:nvCxnSpPr>
        <p:spPr bwMode="auto">
          <a:xfrm>
            <a:off x="465138" y="-1588"/>
            <a:ext cx="0" cy="190501"/>
          </a:xfrm>
          <a:prstGeom prst="straightConnector1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</p:spPr>
      </p:cxnSp>
      <p:sp>
        <p:nvSpPr>
          <p:cNvPr id="11270" name="Shape 82"/>
          <p:cNvSpPr txBox="1">
            <a:spLocks noChangeArrowheads="1"/>
          </p:cNvSpPr>
          <p:nvPr/>
        </p:nvSpPr>
        <p:spPr bwMode="auto">
          <a:xfrm>
            <a:off x="474663" y="7938"/>
            <a:ext cx="22860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Clr>
                <a:srgbClr val="FFFFFF"/>
              </a:buClr>
              <a:buSzPct val="25000"/>
              <a:buFont typeface="Arial" charset="0"/>
              <a:buNone/>
            </a:pPr>
            <a:r>
              <a:rPr lang="en-US" sz="1000" b="1">
                <a:solidFill>
                  <a:srgbClr val="FFFFFF"/>
                </a:solidFill>
              </a:rPr>
              <a:t>CIP Middle East Africa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Housekeeping&amp; PH facilities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8435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02479D13-06C7-4773-A4F5-333C4315D2AE}" type="slidenum">
              <a:rPr lang="en-US" smtClean="0">
                <a:solidFill>
                  <a:srgbClr val="000000"/>
                </a:solidFill>
              </a:rPr>
              <a:pPr algn="l"/>
              <a:t>10</a:t>
            </a:fld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843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371600"/>
            <a:ext cx="365918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371600"/>
            <a:ext cx="3276600" cy="427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1905000" y="5867400"/>
            <a:ext cx="5638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Example of PH cleaning chutes -SOK plant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PPE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9459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754BDFA3-483C-4868-AFA9-CE1A7DE7DA6C}" type="slidenum">
              <a:rPr lang="en-US" smtClean="0">
                <a:solidFill>
                  <a:srgbClr val="000000"/>
                </a:solidFill>
              </a:rPr>
              <a:pPr algn="l"/>
              <a:t>11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9460" name="TextBox 8"/>
          <p:cNvSpPr txBox="1">
            <a:spLocks noChangeArrowheads="1"/>
          </p:cNvSpPr>
          <p:nvPr/>
        </p:nvSpPr>
        <p:spPr bwMode="auto">
          <a:xfrm>
            <a:off x="381000" y="3810000"/>
            <a:ext cx="9067800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 A step change is required in the Hot meal  PPEs for MEA.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The fabric coverall suit which can resist hot material  of 1000 ºC with a better flexibility – ease to work with in a daily basis than the traditional Aluminum suite&gt;&gt;&gt; each authorized preheater cleaner has to have his set.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 The ventilated helmet can give a full seal and protection for the cleaner with a ventilation-respiration,&gt;&gt;&gt; each each authorized preheater has to have his own set.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Fireproof protective shoes have to be used for PH cleaners.</a:t>
            </a:r>
          </a:p>
          <a:p>
            <a:pPr marL="0" lvl="1">
              <a:lnSpc>
                <a:spcPct val="150000"/>
              </a:lnSpc>
              <a:buFont typeface="Wingdings" pitchFamily="2" charset="2"/>
              <a:buChar char="Ø"/>
            </a:pPr>
            <a:r>
              <a:rPr lang="en-US"/>
              <a:t> A Double leather gloves that cover the wrist has to be used.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602788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PPE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483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E255C3D1-7831-4EFB-863D-80F9BC9F2B97}" type="slidenum">
              <a:rPr lang="en-US" smtClean="0">
                <a:solidFill>
                  <a:srgbClr val="000000"/>
                </a:solidFill>
              </a:rPr>
              <a:pPr algn="l"/>
              <a:t>12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484" name="Rectangle 6"/>
          <p:cNvSpPr>
            <a:spLocks noChangeArrowheads="1"/>
          </p:cNvSpPr>
          <p:nvPr/>
        </p:nvSpPr>
        <p:spPr bwMode="auto">
          <a:xfrm>
            <a:off x="0" y="4648200"/>
            <a:ext cx="4953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Hover: PPEs -MEWA fabric coverall with Ventilated Helmet</a:t>
            </a:r>
          </a:p>
        </p:txBody>
      </p:sp>
      <p:pic>
        <p:nvPicPr>
          <p:cNvPr id="20485" name="Picture 2" descr="IMG_66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990600"/>
            <a:ext cx="261461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TextBox 8"/>
          <p:cNvSpPr txBox="1">
            <a:spLocks noChangeArrowheads="1"/>
          </p:cNvSpPr>
          <p:nvPr/>
        </p:nvSpPr>
        <p:spPr bwMode="auto">
          <a:xfrm>
            <a:off x="6858000" y="4724400"/>
            <a:ext cx="2590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MEDI fabric  full coverall suit – Chekka plant</a:t>
            </a:r>
          </a:p>
        </p:txBody>
      </p:sp>
      <p:pic>
        <p:nvPicPr>
          <p:cNvPr id="20487" name="Picture 9" descr="C:\Users\hazem.yousry\Desktop\G\Safety\Safe Preheater intiative\All  Docs\Hover pics\20160307_114506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143000"/>
            <a:ext cx="4470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PPE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1507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943E5284-862D-4B11-94E2-FEC9C559068A}" type="slidenum">
              <a:rPr lang="en-US" smtClean="0">
                <a:solidFill>
                  <a:srgbClr val="000000"/>
                </a:solidFill>
              </a:rPr>
              <a:pPr algn="l"/>
              <a:t>13</a:t>
            </a:fld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4625975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1524000"/>
            <a:ext cx="3505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90800" y="4724400"/>
            <a:ext cx="42100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Cyclone blockage-Routine clean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52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209E826A-B490-44E2-9FA8-D5D665DC512B}" type="slidenum">
              <a:rPr lang="en-US" smtClean="0">
                <a:solidFill>
                  <a:srgbClr val="000000"/>
                </a:solidFill>
              </a:rPr>
              <a:pPr algn="l"/>
              <a:t>14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053" name="TextBox 7"/>
          <p:cNvSpPr txBox="1">
            <a:spLocks noChangeArrowheads="1"/>
          </p:cNvSpPr>
          <p:nvPr/>
        </p:nvSpPr>
        <p:spPr bwMode="auto">
          <a:xfrm>
            <a:off x="533400" y="4876800"/>
            <a:ext cx="8305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/>
              <a:t> Its very common that the people injured in a cyclone are not from the preheater cleaner team or Authorized , for example kiln coach , kiln operator….    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7696200" y="5562600"/>
          <a:ext cx="1219200" cy="771525"/>
        </p:xfrm>
        <a:graphic>
          <a:graphicData uri="http://schemas.openxmlformats.org/presentationml/2006/ole">
            <p:oleObj spid="_x0000_s2050" name="Macro-Enabled Template" showAsIcon="1" r:id="rId4" imgW="914400" imgH="771480" progId="Word.DocumentMacroEnabled.12">
              <p:embed/>
            </p:oleObj>
          </a:graphicData>
        </a:graphic>
      </p:graphicFrame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95400"/>
            <a:ext cx="9906000" cy="3390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Cyclone blockage-Routine clean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2531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0B9711C5-E076-477F-9686-D1F2437C6349}" type="slidenum">
              <a:rPr lang="en-US" smtClean="0">
                <a:solidFill>
                  <a:srgbClr val="000000"/>
                </a:solidFill>
              </a:rPr>
              <a:pPr algn="l"/>
              <a:t>15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1295400"/>
            <a:ext cx="9448800" cy="2892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dirty="0"/>
              <a:t>Isolation of the preheater , kiln and cooler areas are mandatory during cyclone blockage clearing,</a:t>
            </a:r>
            <a:r>
              <a:rPr lang="en-US" i="1" dirty="0">
                <a:solidFill>
                  <a:srgbClr val="FF0000"/>
                </a:solidFill>
              </a:rPr>
              <a:t> Once a cyclone blockage is freed , hot meal flows like water and burns like lava.</a:t>
            </a:r>
          </a:p>
          <a:p>
            <a:pPr>
              <a:buFont typeface="Wingdings" pitchFamily="2" charset="2"/>
              <a:buChar char="Ø"/>
              <a:defRPr/>
            </a:pPr>
            <a:endParaRPr lang="en-US" i="1" dirty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usage of 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Cardox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in Cyclone blockage clearance is the one of the safest procedures ,  no any open of PH …. , for example Hover plant in Hannover  , since 2007 no any PH cyclone opening for a cyclone blockage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clearence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, they are using only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Cardox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>
              <a:defRPr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The early the detection of cyclone blockage the less is the risk, the spiral cone pressure is the best solution for a fast cyclone detection with an excellent advantages : Fast accurate detection- cheapest solution . It has to be in place for all the preheater cyclones.  </a:t>
            </a:r>
          </a:p>
          <a:p>
            <a:pPr>
              <a:buFont typeface="Wingdings" pitchFamily="2" charset="2"/>
              <a:buChar char="Ø"/>
              <a:defRPr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  <a:defRPr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>
              <a:buFont typeface="Wingdings" pitchFamily="2" charset="2"/>
              <a:buChar char="Ø"/>
              <a:defRPr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600" y="3276600"/>
            <a:ext cx="3352800" cy="273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5029200" y="4953000"/>
            <a:ext cx="23622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2535" name="Rectangle 10"/>
          <p:cNvSpPr>
            <a:spLocks noChangeArrowheads="1"/>
          </p:cNvSpPr>
          <p:nvPr/>
        </p:nvSpPr>
        <p:spPr bwMode="auto">
          <a:xfrm>
            <a:off x="7467600" y="4495800"/>
            <a:ext cx="22860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 Spiral cone pressure-4 measuring spiral points, 1.5 meter above the feed pipe in the conical part.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14400" y="5029200"/>
            <a:ext cx="3124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2538" idx="3"/>
          </p:cNvCxnSpPr>
          <p:nvPr/>
        </p:nvCxnSpPr>
        <p:spPr>
          <a:xfrm flipH="1">
            <a:off x="1371600" y="5791200"/>
            <a:ext cx="2819400" cy="825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538" name="TextBox 24"/>
          <p:cNvSpPr txBox="1">
            <a:spLocks noChangeArrowheads="1"/>
          </p:cNvSpPr>
          <p:nvPr/>
        </p:nvSpPr>
        <p:spPr bwMode="auto">
          <a:xfrm>
            <a:off x="152400" y="5181600"/>
            <a:ext cx="12192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Cardox Sockets covering all area of lower cyclone feed pipe </a:t>
            </a:r>
          </a:p>
        </p:txBody>
      </p:sp>
      <p:sp>
        <p:nvSpPr>
          <p:cNvPr id="22539" name="TextBox 26"/>
          <p:cNvSpPr txBox="1">
            <a:spLocks noChangeArrowheads="1"/>
          </p:cNvSpPr>
          <p:nvPr/>
        </p:nvSpPr>
        <p:spPr bwMode="auto">
          <a:xfrm>
            <a:off x="2057400" y="6019800"/>
            <a:ext cx="5257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HOVER plant- Lower cyclone 17 blockage in 2015 – 4 hrs max. time of clearing blockage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Cyclone blockage-Routine clean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3555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F470997F-2547-4A5D-BF55-E26207C8139F}" type="slidenum">
              <a:rPr lang="en-US" smtClean="0">
                <a:solidFill>
                  <a:srgbClr val="000000"/>
                </a:solidFill>
              </a:rPr>
              <a:pPr algn="l"/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3556" name="TextBox 6"/>
          <p:cNvSpPr txBox="1">
            <a:spLocks noChangeArrowheads="1"/>
          </p:cNvSpPr>
          <p:nvPr/>
        </p:nvSpPr>
        <p:spPr bwMode="auto">
          <a:xfrm>
            <a:off x="457200" y="1371600"/>
            <a:ext cx="8458200" cy="123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/>
              <a:t>For a cyclone blockage , one of the first steps  is the level of blockage has to be identified - type of  blocking, is it with  material or bricks or inner pipe plate for  the inner pipe of each cyclone has to be checked in each kiln shutdown , for any doubt remove or change the inner pipe &gt;&gt;&gt; remove it before it fall down.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/>
          </a:p>
        </p:txBody>
      </p:sp>
      <p:pic>
        <p:nvPicPr>
          <p:cNvPr id="2355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286000"/>
            <a:ext cx="55435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TextBox 8"/>
          <p:cNvSpPr txBox="1">
            <a:spLocks noChangeArrowheads="1"/>
          </p:cNvSpPr>
          <p:nvPr/>
        </p:nvSpPr>
        <p:spPr bwMode="auto">
          <a:xfrm>
            <a:off x="1066800" y="5943600"/>
            <a:ext cx="6781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/>
              <a:t> </a:t>
            </a:r>
            <a:r>
              <a:rPr lang="en-US" b="1"/>
              <a:t> 8 injured – Oran-June 2012 – Cyclone 3 blockage by inner pipe- no cone pressure indication – long time before cut the feed.</a:t>
            </a:r>
            <a:endParaRPr lang="en-US"/>
          </a:p>
        </p:txBody>
      </p:sp>
      <p:pic>
        <p:nvPicPr>
          <p:cNvPr id="2355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2438400"/>
            <a:ext cx="44958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Cyclone blockage-Routine clean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4579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8000A0D2-D01D-41CF-8A80-033921373342}" type="slidenum">
              <a:rPr lang="en-US" smtClean="0">
                <a:solidFill>
                  <a:srgbClr val="000000"/>
                </a:solidFill>
              </a:rPr>
              <a:pPr algn="l"/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4580" name="TextBox 6"/>
          <p:cNvSpPr txBox="1">
            <a:spLocks noChangeArrowheads="1"/>
          </p:cNvSpPr>
          <p:nvPr/>
        </p:nvSpPr>
        <p:spPr bwMode="auto">
          <a:xfrm>
            <a:off x="381000" y="1371600"/>
            <a:ext cx="8458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/>
              <a:t>Each Preheater floor and each main cleaning point must be equipped with water line and compressed air line , with a hand valves for a proper control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286000"/>
            <a:ext cx="44958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Box 9"/>
          <p:cNvSpPr txBox="1">
            <a:spLocks noChangeArrowheads="1"/>
          </p:cNvSpPr>
          <p:nvPr/>
        </p:nvSpPr>
        <p:spPr bwMode="auto">
          <a:xfrm>
            <a:off x="1676400" y="5562600"/>
            <a:ext cx="533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Water and compressed  lines very close to the cleaning point.</a:t>
            </a:r>
          </a:p>
          <a:p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Operation control- Air cannons operation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076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81ADFCBD-8B4F-4269-9D1E-937DA7E3EA77}" type="slidenum">
              <a:rPr lang="en-US" smtClean="0">
                <a:solidFill>
                  <a:srgbClr val="000000"/>
                </a:solidFill>
              </a:rPr>
              <a:pPr algn="l"/>
              <a:t>18</a:t>
            </a:fld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8077200" y="4800600"/>
          <a:ext cx="1066800" cy="771525"/>
        </p:xfrm>
        <a:graphic>
          <a:graphicData uri="http://schemas.openxmlformats.org/presentationml/2006/ole">
            <p:oleObj spid="_x0000_s3074" name="Document" showAsIcon="1" r:id="rId4" imgW="914400" imgH="771480" progId="Word.Document.8">
              <p:embed/>
            </p:oleObj>
          </a:graphicData>
        </a:graphic>
      </p:graphicFrame>
      <p:sp>
        <p:nvSpPr>
          <p:cNvPr id="3077" name="TextBox 9"/>
          <p:cNvSpPr txBox="1">
            <a:spLocks noChangeArrowheads="1"/>
          </p:cNvSpPr>
          <p:nvPr/>
        </p:nvSpPr>
        <p:spPr bwMode="auto">
          <a:xfrm>
            <a:off x="457200" y="4343400"/>
            <a:ext cx="7315200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/>
              <a:t>Conditions of the interlock of the cone pressure is to have  a stable reading which will be a result of : spiral cone pressure with 3/ 4 measuring points  AND  a proper location in the feed pipe .</a:t>
            </a:r>
          </a:p>
          <a:p>
            <a:pPr>
              <a:buFont typeface="Wingdings" pitchFamily="2" charset="2"/>
              <a:buChar char="Ø"/>
            </a:pP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/>
              <a:t>Each new fuel or new raw material , analysis of the volatiles and alkalis has to considered.</a:t>
            </a:r>
          </a:p>
          <a:p>
            <a:pPr>
              <a:buFont typeface="Wingdings" pitchFamily="2" charset="2"/>
              <a:buChar char="Ø"/>
            </a:pPr>
            <a:endParaRPr lang="en-US"/>
          </a:p>
          <a:p>
            <a:pPr>
              <a:buFont typeface="Wingdings" pitchFamily="2" charset="2"/>
              <a:buChar char="Ø"/>
            </a:pPr>
            <a:r>
              <a:rPr lang="en-US"/>
              <a:t>A simple volatile balance will show where is the plant in the build ups , are the measures taken ( air canons , Cardox, mapping ) or not , is there potential of AF and Petcoke.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1219200"/>
            <a:ext cx="9448800" cy="2800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LOTOTO and Preheater Access control</a:t>
            </a: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5603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4B2845F6-22CE-4DC1-BF44-A44E44C4B15F}" type="slidenum">
              <a:rPr lang="en-US" smtClean="0">
                <a:solidFill>
                  <a:srgbClr val="000000"/>
                </a:solidFill>
              </a:rPr>
              <a:pPr algn="l"/>
              <a:t>19</a:t>
            </a:fld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2560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4495800"/>
            <a:ext cx="4495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Box 10"/>
          <p:cNvSpPr txBox="1">
            <a:spLocks noChangeArrowheads="1"/>
          </p:cNvSpPr>
          <p:nvPr/>
        </p:nvSpPr>
        <p:spPr bwMode="auto">
          <a:xfrm>
            <a:off x="5105400" y="6096000"/>
            <a:ext cx="441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/>
              <a:t>Preheater light access control-Oujda plant  </a:t>
            </a:r>
          </a:p>
        </p:txBody>
      </p:sp>
      <p:pic>
        <p:nvPicPr>
          <p:cNvPr id="24584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43000"/>
            <a:ext cx="9677400" cy="3200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hape 94"/>
          <p:cNvSpPr txBox="1">
            <a:spLocks noGrp="1"/>
          </p:cNvSpPr>
          <p:nvPr>
            <p:ph type="title"/>
          </p:nvPr>
        </p:nvSpPr>
        <p:spPr>
          <a:xfrm>
            <a:off x="523875" y="188913"/>
            <a:ext cx="8877300" cy="852487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</a:pPr>
            <a:r>
              <a:rPr lang="en-US" b="1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</a:t>
            </a:r>
            <a:r>
              <a:rPr lang="en-US" b="1" dirty="0" err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Preheater</a:t>
            </a:r>
            <a:r>
              <a:rPr lang="en-US" b="1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 Initiative </a:t>
            </a:r>
            <a:r>
              <a:rPr lang="en-US" b="1" dirty="0" err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Initiative</a:t>
            </a:r>
            <a:r>
              <a:rPr lang="en-US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dirty="0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r>
              <a:rPr lang="en-US" dirty="0" smtClean="0">
                <a:solidFill>
                  <a:srgbClr val="0070C0"/>
                </a:solidFill>
                <a:latin typeface="Arial" charset="0"/>
                <a:cs typeface="Arial" charset="0"/>
                <a:sym typeface="Arial" charset="0"/>
              </a:rPr>
              <a:t>≥4 LTI in MEA in </a:t>
            </a:r>
            <a:r>
              <a:rPr lang="en-US" dirty="0" smtClean="0">
                <a:solidFill>
                  <a:srgbClr val="0070C0"/>
                </a:solidFill>
                <a:latin typeface="Arial" charset="0"/>
                <a:cs typeface="Arial" charset="0"/>
                <a:sym typeface="Arial" charset="0"/>
              </a:rPr>
              <a:t>2015</a:t>
            </a:r>
            <a:endParaRPr lang="en-US" dirty="0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171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F3710FC1-7A5D-43BB-9C71-8CD22AC77B81}" type="slidenum">
              <a:rPr lang="en-US">
                <a:solidFill>
                  <a:srgbClr val="000000"/>
                </a:solidFill>
              </a:rPr>
              <a:pPr algn="l"/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523875" y="1363663"/>
            <a:ext cx="4454525" cy="4789487"/>
          </a:xfrm>
        </p:spPr>
        <p:txBody>
          <a:bodyPr>
            <a:noAutofit/>
          </a:bodyPr>
          <a:lstStyle/>
          <a:p>
            <a:pPr indent="0" eaLnBrk="1" fontAlgn="auto" hangingPunct="1">
              <a:buSzPct val="25000"/>
              <a:buFont typeface="Arial"/>
              <a:buNone/>
              <a:defRPr/>
            </a:pPr>
            <a:endParaRPr sz="1800" b="1" dirty="0">
              <a:solidFill>
                <a:srgbClr val="000000"/>
              </a:solidFill>
            </a:endParaRPr>
          </a:p>
          <a:p>
            <a:pPr indent="0" eaLnBrk="1" fontAlgn="auto" hangingPunct="1">
              <a:buSzPct val="25000"/>
              <a:buFont typeface="Arial"/>
              <a:buNone/>
              <a:defRPr/>
            </a:pPr>
            <a:endParaRPr sz="1800" b="1" dirty="0">
              <a:solidFill>
                <a:srgbClr val="000000"/>
              </a:solidFill>
            </a:endParaRPr>
          </a:p>
          <a:p>
            <a:pPr indent="0" eaLnBrk="1" fontAlgn="auto" hangingPunct="1">
              <a:buSzPct val="25000"/>
              <a:buFont typeface="Arial"/>
              <a:buNone/>
              <a:defRPr/>
            </a:pPr>
            <a:r>
              <a:rPr lang="en-US" sz="1800" b="1" dirty="0">
                <a:solidFill>
                  <a:srgbClr val="000000"/>
                </a:solidFill>
              </a:rPr>
              <a:t>Target: </a:t>
            </a: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Zero LTI related to hot meal/hot gas</a:t>
            </a: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800" b="1" dirty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600" dirty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600" dirty="0">
              <a:solidFill>
                <a:srgbClr val="000000"/>
              </a:solidFill>
            </a:endParaRPr>
          </a:p>
          <a:p>
            <a:pPr marL="228600" indent="0" eaLnBrk="1" fontAlgn="auto" hangingPunct="1">
              <a:buClr>
                <a:srgbClr val="000000"/>
              </a:buClr>
              <a:buSzPct val="25000"/>
              <a:buFont typeface="Arial"/>
              <a:buNone/>
              <a:defRPr/>
            </a:pPr>
            <a:r>
              <a:rPr lang="en-US" sz="1600" dirty="0">
                <a:solidFill>
                  <a:srgbClr val="000000"/>
                </a:solidFill>
              </a:rPr>
              <a:t>MEA context: increased AF and coke</a:t>
            </a: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600" dirty="0">
              <a:solidFill>
                <a:srgbClr val="000000"/>
              </a:solidFill>
            </a:endParaRPr>
          </a:p>
        </p:txBody>
      </p:sp>
      <p:pic>
        <p:nvPicPr>
          <p:cNvPr id="7173" name="Shape 97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40338" y="1412875"/>
            <a:ext cx="4559300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LOTOTO Preheater Access control</a:t>
            </a: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6627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17E90F7D-8F76-40EF-93DC-4A622BD62CB4}" type="slidenum">
              <a:rPr lang="en-US" smtClean="0">
                <a:solidFill>
                  <a:srgbClr val="000000"/>
                </a:solidFill>
              </a:rPr>
              <a:pPr algn="l"/>
              <a:t>20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6628" name="TextBox 10"/>
          <p:cNvSpPr txBox="1">
            <a:spLocks noChangeArrowheads="1"/>
          </p:cNvSpPr>
          <p:nvPr/>
        </p:nvSpPr>
        <p:spPr bwMode="auto">
          <a:xfrm>
            <a:off x="304800" y="3810000"/>
            <a:ext cx="44196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en-US"/>
              <a:t>Double direction hinged doors plus a sign board for unauthorized people restriction- Incase routine cleaning of PH, cyclone blockage, WOMA, Cardox isolate the access doors by means of warning tapes</a:t>
            </a:r>
          </a:p>
        </p:txBody>
      </p:sp>
      <p:pic>
        <p:nvPicPr>
          <p:cNvPr id="2662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371600"/>
            <a:ext cx="29718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7800" y="3962400"/>
            <a:ext cx="3895725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0" y="1219200"/>
            <a:ext cx="1981200" cy="247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Oval 12"/>
          <p:cNvSpPr/>
          <p:nvPr/>
        </p:nvSpPr>
        <p:spPr>
          <a:xfrm>
            <a:off x="7391400" y="4953000"/>
            <a:ext cx="381000" cy="609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4572000" y="5181600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4" name="TextBox 5"/>
          <p:cNvSpPr txBox="1">
            <a:spLocks noChangeArrowheads="1"/>
          </p:cNvSpPr>
          <p:nvPr/>
        </p:nvSpPr>
        <p:spPr bwMode="auto">
          <a:xfrm>
            <a:off x="1143000" y="4876800"/>
            <a:ext cx="34290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FF0000"/>
                </a:solidFill>
              </a:rPr>
              <a:t>Pad lock ability </a:t>
            </a:r>
            <a:r>
              <a:rPr lang="en-GB" sz="2000"/>
              <a:t>these locked doors can restrict the access in case of an emergency on the preheater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26635" name="TextBox 19"/>
          <p:cNvSpPr txBox="1">
            <a:spLocks noChangeArrowheads="1"/>
          </p:cNvSpPr>
          <p:nvPr/>
        </p:nvSpPr>
        <p:spPr bwMode="auto">
          <a:xfrm>
            <a:off x="3200400" y="6248400"/>
            <a:ext cx="3352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CHEKKA PLANT EXPERIENCE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ce réservé du contenu 2"/>
          <p:cNvSpPr txBox="1">
            <a:spLocks noGrp="1"/>
          </p:cNvSpPr>
          <p:nvPr>
            <p:ph idx="1"/>
          </p:nvPr>
        </p:nvSpPr>
        <p:spPr>
          <a:xfrm>
            <a:off x="228600" y="1447800"/>
            <a:ext cx="8785225" cy="863600"/>
          </a:xfrm>
        </p:spPr>
        <p:txBody>
          <a:bodyPr/>
          <a:lstStyle/>
          <a:p>
            <a:r>
              <a:rPr lang="fr-FR" smtClean="0">
                <a:latin typeface="Arial" charset="0"/>
                <a:cs typeface="Arial" charset="0"/>
              </a:rPr>
              <a:t>The zoning of the preheater is done in analogy with the ATEX zoning :</a:t>
            </a:r>
          </a:p>
          <a:p>
            <a:r>
              <a:rPr lang="fr-FR" smtClean="0">
                <a:latin typeface="Arial" charset="0"/>
                <a:cs typeface="Arial" charset="0"/>
              </a:rPr>
              <a:t> </a:t>
            </a:r>
          </a:p>
          <a:p>
            <a:endParaRPr lang="fr-FR" smtClean="0">
              <a:latin typeface="Arial" charset="0"/>
              <a:cs typeface="Arial" charset="0"/>
            </a:endParaRPr>
          </a:p>
          <a:p>
            <a:endParaRPr lang="en-US" smtClean="0">
              <a:latin typeface="Arial" charset="0"/>
              <a:cs typeface="Arial" charset="0"/>
            </a:endParaRP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0" y="1924050"/>
          <a:ext cx="9906000" cy="375920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208584"/>
                <a:gridCol w="3744416"/>
                <a:gridCol w="864096"/>
                <a:gridCol w="4088904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Terminology</a:t>
                      </a:r>
                      <a:r>
                        <a:rPr lang="fr-FR" baseline="0" dirty="0" smtClean="0"/>
                        <a:t> of </a:t>
                      </a:r>
                      <a:r>
                        <a:rPr lang="fr-FR" dirty="0" smtClean="0"/>
                        <a:t>ATEX 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Teminology</a:t>
                      </a:r>
                      <a:r>
                        <a:rPr lang="fr-FR" dirty="0" smtClean="0"/>
                        <a:t> of </a:t>
                      </a:r>
                      <a:r>
                        <a:rPr lang="fr-FR" dirty="0" err="1" smtClean="0"/>
                        <a:t>Preheater</a:t>
                      </a:r>
                      <a:r>
                        <a:rPr lang="fr-FR" dirty="0" smtClean="0"/>
                        <a:t>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Zones</a:t>
                      </a:r>
                      <a:r>
                        <a:rPr lang="fr-FR" baseline="0" dirty="0" smtClean="0"/>
                        <a:t>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Defination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aseline="0" dirty="0" smtClean="0"/>
                        <a:t>Zones 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 smtClean="0"/>
                        <a:t>Definition</a:t>
                      </a:r>
                      <a:r>
                        <a:rPr lang="fr-FR" baseline="0" dirty="0" smtClean="0"/>
                        <a:t> 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</a:rPr>
                        <a:t>Z20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effectLst/>
                        </a:rPr>
                        <a:t>An area in which an explosive mixture is continuously present or present for long periods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rgbClr val="FF0000"/>
                          </a:solidFill>
                        </a:rPr>
                        <a:t>Z0 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Location where the risk of projecting the hot material is permanently or for long periods or frequently or short (normal and abnormal operation).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 smtClean="0">
                          <a:solidFill>
                            <a:srgbClr val="FF0000"/>
                          </a:solidFill>
                          <a:effectLst/>
                        </a:rPr>
                        <a:t>Z21</a:t>
                      </a:r>
                      <a:endParaRPr lang="en-US" sz="1800" b="1" i="0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effectLst/>
                        </a:rPr>
                        <a:t>An area in which an explosive mixture is likely to occur in normal operation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Z22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 area in which an explosive mixture is not likely to occur in normal operation and if it occurs it will exist only for a short time.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fr-FR" sz="1800" b="1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Z1</a:t>
                      </a:r>
                      <a:endParaRPr lang="en-US" sz="18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Location where the risk of projecting the hot material is zero or the existence of effective protection in this area.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679" name="Title 5"/>
          <p:cNvSpPr txBox="1">
            <a:spLocks noGrp="1"/>
          </p:cNvSpPr>
          <p:nvPr>
            <p:ph type="title"/>
          </p:nvPr>
        </p:nvSpPr>
        <p:spPr>
          <a:xfrm>
            <a:off x="0" y="457200"/>
            <a:ext cx="9906000" cy="852488"/>
          </a:xfrm>
        </p:spPr>
        <p:txBody>
          <a:bodyPr/>
          <a:lstStyle/>
          <a:p>
            <a:r>
              <a:rPr lang="en-US" sz="2400" b="1" smtClean="0">
                <a:solidFill>
                  <a:srgbClr val="5F5046"/>
                </a:solidFill>
                <a:latin typeface="Arial" charset="0"/>
                <a:cs typeface="Arial" charset="0"/>
              </a:rPr>
              <a:t>Safe pre-heater Initiative MEA Quick wins- Gap analysis Tracking tool- LOTOTO Preheater Access control-Zoning of PH  </a:t>
            </a:r>
            <a:endParaRPr lang="en-US" sz="2400" smtClean="0">
              <a:latin typeface="Arial" charset="0"/>
              <a:cs typeface="Arial" charset="0"/>
            </a:endParaRPr>
          </a:p>
        </p:txBody>
      </p:sp>
      <p:sp>
        <p:nvSpPr>
          <p:cNvPr id="27680" name="Rectangle 6"/>
          <p:cNvSpPr>
            <a:spLocks noChangeArrowheads="1"/>
          </p:cNvSpPr>
          <p:nvPr/>
        </p:nvSpPr>
        <p:spPr bwMode="auto">
          <a:xfrm>
            <a:off x="3200400" y="5791200"/>
            <a:ext cx="1825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5F5046"/>
                </a:solidFill>
              </a:rPr>
              <a:t> FES plant example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re 1"/>
          <p:cNvSpPr txBox="1">
            <a:spLocks noGrp="1"/>
          </p:cNvSpPr>
          <p:nvPr>
            <p:ph type="title"/>
          </p:nvPr>
        </p:nvSpPr>
        <p:spPr>
          <a:xfrm>
            <a:off x="304800" y="344488"/>
            <a:ext cx="9077325" cy="852487"/>
          </a:xfrm>
        </p:spPr>
        <p:txBody>
          <a:bodyPr/>
          <a:lstStyle/>
          <a:p>
            <a:r>
              <a:rPr lang="en-US" sz="2400" b="1" smtClean="0">
                <a:solidFill>
                  <a:srgbClr val="5F5046"/>
                </a:solidFill>
                <a:latin typeface="Arial" charset="0"/>
                <a:cs typeface="Arial" charset="0"/>
              </a:rPr>
              <a:t>Safe pre-heater Initiative MEA Quick wins- Gap analysis Tracking tool- LOTOTO Preheater Access control-Zoning of PH </a:t>
            </a:r>
            <a:endParaRPr lang="en-US" sz="2400" b="1" smtClean="0">
              <a:latin typeface="Arial" charset="0"/>
              <a:cs typeface="Arial" charset="0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222375"/>
            <a:ext cx="3735387" cy="515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Espace réservé du contenu 2"/>
          <p:cNvSpPr txBox="1">
            <a:spLocks noGrp="1"/>
          </p:cNvSpPr>
          <p:nvPr>
            <p:ph idx="1"/>
          </p:nvPr>
        </p:nvSpPr>
        <p:spPr>
          <a:xfrm>
            <a:off x="4592638" y="2205038"/>
            <a:ext cx="5129212" cy="2795587"/>
          </a:xfrm>
        </p:spPr>
        <p:txBody>
          <a:bodyPr/>
          <a:lstStyle/>
          <a:p>
            <a:pPr algn="just"/>
            <a:r>
              <a:rPr lang="en-US" smtClean="0">
                <a:latin typeface="Arial" charset="0"/>
                <a:cs typeface="Arial" charset="0"/>
              </a:rPr>
              <a:t>The Shift leader is filling zoning informations on the board : </a:t>
            </a:r>
          </a:p>
          <a:p>
            <a:endParaRPr lang="en-US" smtClean="0">
              <a:latin typeface="Arial" charset="0"/>
              <a:cs typeface="Arial" charset="0"/>
            </a:endParaRPr>
          </a:p>
          <a:p>
            <a:pPr algn="just"/>
            <a:r>
              <a:rPr lang="en-US" smtClean="0">
                <a:latin typeface="Arial" charset="0"/>
                <a:cs typeface="Arial" charset="0"/>
              </a:rPr>
              <a:t>Zone Z0: No access except authorized person wearing  fire Protection suit.</a:t>
            </a:r>
          </a:p>
          <a:p>
            <a:pPr algn="just"/>
            <a:endParaRPr lang="en-US" smtClean="0">
              <a:latin typeface="Arial" charset="0"/>
              <a:cs typeface="Arial" charset="0"/>
            </a:endParaRPr>
          </a:p>
          <a:p>
            <a:pPr algn="just"/>
            <a:r>
              <a:rPr lang="en-US" smtClean="0">
                <a:latin typeface="Arial" charset="0"/>
                <a:cs typeface="Arial" charset="0"/>
              </a:rPr>
              <a:t>Zone Z1: access is  authorized after filling the permit and having the permission of the shift leader.</a:t>
            </a:r>
          </a:p>
          <a:p>
            <a:endParaRPr lang="fr-FR" smtClean="0">
              <a:latin typeface="Arial" charset="0"/>
              <a:cs typeface="Arial" charset="0"/>
            </a:endParaRPr>
          </a:p>
          <a:p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8677" name="Rectangle 4"/>
          <p:cNvSpPr>
            <a:spLocks noChangeArrowheads="1"/>
          </p:cNvSpPr>
          <p:nvPr/>
        </p:nvSpPr>
        <p:spPr bwMode="auto">
          <a:xfrm>
            <a:off x="4724400" y="6096000"/>
            <a:ext cx="18256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5F5046"/>
                </a:solidFill>
              </a:rPr>
              <a:t> FES plant example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LOTOTO and Preheater Access control 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9699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8B60358D-536D-4A81-B75F-3C0B5A430F15}" type="slidenum">
              <a:rPr lang="en-US" smtClean="0">
                <a:solidFill>
                  <a:srgbClr val="000000"/>
                </a:solidFill>
              </a:rPr>
              <a:pPr algn="l"/>
              <a:t>23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9700" name="AutoShape 4" descr="data:image/png;base64,iVBORw0KGgoAAAANSUhEUgAAAWYAAAEDCAYAAAAGH67/AAAgAElEQVR4XoS92ZNl55Xdd6pyqsyseZ5RVajCDJAg2M1mi0OTbXW31O6WLEUrWq8OhRXhkNR6VvhJr/oLHA6FpxeHbUktWRyaM0CMxEAAHEGQQAEoTDUPWVWZWZmVXr+1v3XOyQQtX6AiM+8995xv2HvteX+bfvDkS2vXb1zprl+/3K2sLne3bt3utu/c2x0+crzbMjPbHThwoLt9+3a3vLzcbd60qds8sanrNt3tFhcXuxvXr3YzU5Ndd3e1m9i01m2enO7u3r3bTc5s6d4+e66bmd3a3bi52M1u295NTEzoM12qa+dnp7utMxPdxObVbtPKnW5ubovvf/fuiu6/Wbe7263quqmpKd9v8+Z6b3J6qrtz547/3qR/XLtJY1pZWen0+G5tbc1/8/nq6qq/qz/5wJ9p4P58YnKyv2ZS4+K7W7Zs6e6urHYreu7S0pLHy7XcYHF5yc+9u6bv6n3/rntP6T6aUTftuWlyevFcf29t1b/z3Onpaf+uCXe6RTe9acLPX1hY0M+2pvou701NTvlaX68Xc+Menvek1kHj42+vi+7Taey6bbemv3lvdm5Oa77gcfk9zSnP52/2cGJzm5uXRvfSf9yf9eGxK3freazNmubBM1e0T117zrI+Y7+WRAObdc3mtbteM67PGqyuaM31rNVV/dR9by3d7m6KthYXl7oDh450c/Pbu9tL2nPfdK3u3/Zs6c6ylu9ud/vWrW556U53+fIVrwP3Wlm+xai7ycmJnj6YA7TCNbxYx/n5+e7+M/d1+/fv66ZnprVvmzTG5W73nn3d3r17/dxNmzZ3E/peXuwb/7KXvM/fa9o0/tusddPq+/Jcu7paz8zfjMX02uhh+Gxz0WmjT+ZQ96775Tp+jt7SXolmtBa5dlX7YUo2YdeL57U7+Ef4wGPSXvL3+D3v+fD1du+iH49vNB/up2Xvn5fxDs8cxp8x5JoMcXh2xqn7iWbyyucZ+/j94V7aF+ZRK9Wvh/+G3cIT+jPz4Gq+A38zXlFqvy9+Jtey2OJB7dq6fROH9ONjzQtI6jkCp3qo1vamePipHzwp2r7RHT16pDt0/Gi3e/fubueOXb52SnQKLxeGFU9nP8Tl4tG676rWgxFxnentmRdeEzBf7a5cudgt3LjerYpBDh440t1z8lS3bcd2MXUBxV2YFcDU7xD5osD66pXLAiUIR0wsgK4xrwn4prpzH5zvpmfnu0tXbnS79+73w1cEEmz81rmpbm5qc7dlWouxtmIQmBDorGlwEG+AdVLAF4LvgbItlxmIhRcxeZFHwBwGqEUoYqv3Csi5b55RILomATPdbd++3SB8U4DAIpoZdA9Ah2et3ClimpmZ8Tqs3BEY6V5rujfgB1jV+gBourY9l7nBYKswq4hgUuPIuAEY1hzGRxgBmnf0N/dbubOivdd3NIjFpUXfd7IJKzO+iQtGKqa6pT2Z3jLTAKrWBbDkPjw/c5rUM1iPAuNOAm9SwDZd89T+MUvAmO/wDH5nbizVqv6+pfXhWdyD+9/VeHmWr28vCxT9zphvCYyXtfcLN2+aPrZv391t1b+ben/zxFQP6ne0njxvCSVA371+7brA/3Z3TT8h1tsC9jUpD9u2bS0g9zglsLUHjA/6A6AZC3v0qcce6/bt26sxsO+d1nXVwLx7zx4JdgkRgHmiaGEMDplD3ismLmEWQBsDcYBgDLSMKeCcz1mT0PHG542Bluf390eYjgAFIcq6jgEy4x+DWH1fqyie7XlEf0IvBoIGcVZymoDIeFn73NNr3ICw+AmB0m/zOgExnsNGsP3E/HyfEkwbhUaek8/8tMaLBlvNKYKhVqNePSCPhKPXRDTn6yVhIjT9TMibOZlOJ3t84l6bR/KGNc+kw3daNT9z4fpC981vfFM0e7s7ceJYd+T4MQHznm7nTgGzvjYlXISvLTjaXPt56SEAc/at5tBEz1PPvbh2/vzH0opvSWu+auY6euRId+beM92WrVvbmgTVpR2IQTZrEteuXdOgrpkpVwRms3MCKw0E4pvaMtd9+NF5M9/l6ze7LXPbfJ8laT8A0fa56W7LlDRJDWyzEBVNvYCytI+8ICwYbQDWkigQ93gjoplGMnENoMOE0Ui5R4QLn42JcVqAhJABCLfNzXcrWk3mlvuzEfMCAkCLf9F4lgQqgNIdaXcYEQDm0rIANlqXtjsEZwBDu9air2hcMzNTfl6AEUSpscIkRbD5jOczdv4O6PfMrc94f1nghWBkDDwLAuB5FngNLG/dWuimJTCnucZjmOlBjOuwigAfiBBhgHbNc6Zn5vUT/l7tLly44PF5HbRAWE0Im7touICh5sTP7Ie1EV2JQF9ZWe4Wmsa8a89+0cROvb8mQQhNaKz6HJOKsWwSXQDCy3rOsgQSVtyNGzf0O4IAq6UEwPSUdCBr5WUddWuD4GV9z5w50+3bv8faMy+09X0HDnU7duy08gB9rbX1GQPtGFTyPtxrTUZjGwPw+Huf0IC1nmG6MGOAob8vK8Rial3zXCwzXrkmSscYqEIvPUA1iynfK1rSv5HGfHf0jADlxjGPwX3gwwGJ/0ufjwE23x0Db8ZWnwF2ZWFakRmr8Hw6sjh6AYmSOnp/o0AaA9z4WatSTOrvohtfZ54rWN8kepqQ9Rlrt+4zWEb5jgXz+Pn64ML5i913vvMdYdgdacyHu3vvvddehtnZOT+PucX6vbNBY8bzgLIXvsckrf3QmL77w2fWFm7d7K5dvdotShNCezt86KCA+bSYZ85UY3NKg7DWBaKLAW6vLHVXLl+ytmit7y4aFWY/Gu+UNOVrksri6IkZEfPUOhfA7u3znbwZ0rYFIForJgVooSmiMXozMfnFXAHZaM/sJia8tWt9LxoTixcwDjiUZsxi1iIH0HmvzCG8MAIDaVtoyzZ59J2b0uwAOGvZ2rQxAVgqYxlIiBhEdJNpgeKKCQyroRjsjjX0Yq4VXVtzKe18ohFINGTcHr3LppmTcWeEmBYFvjxvq4Ql1/IPrRFgsmhu5hxWSRlFTRtpFsUWadIAKuO4i5tC82Q/AVfuu2V2VuB3swiv7Tla8VatCy6XCLkluSQA7WXcOxqTrQATsim+3+eaf1kGXIM2fHtxubsi7ffEqftEWzusSQPOpQVh1pUAQjCwxpiJt2/f1PMFyvoumvSUXUxodJphE7ybAVgEgp6DoOWZU5rnpz/9eLd9x1YLIYBgRe6VvfsPWpuxxswaNY0xQLLxJ5oR96+XHiya5RUGjRXWM7wBoAGZ+CTvQ68D3RX9rdcU15v2PMrAbBE4uFjy3Hw3wFwur2iSCHnWCcFVYzVdNgvT90V7Hqu+bayZ/xiAx+BfNL1+lXiWQQ5AaeM29jXlJFd7z5qWbAZva1WabsiobmKWjRVs0qp1r7drrcbCZQDVkbXReNFr1jAg/DkIDPi7wHDM57G0A8aD66bcHyVL17rzH5/vvvWdb/u7954+KaX2kID5sPmM9WcuvcBtmjMzgE/tWtTalZu3bJjVZg1sev6lV9YuCGDREpfECIzw5Inj3eEDB7vNcmPMiKHxI9bNiwHw1UHYl65c6lb0+6TQdfUuICHAlgY0IV/z+x+e7zZNSotem+i2bd/lh9svKQ1oz/at3dyMNFlpHxObxbSYpZjQjYBY9M0C+4BxfLrcY2ZaQK8JeyObCZ+ND2D1fuhGQb3mEaJo0rAkdUlPtGpeLBiLzHp4owwCNe9oOxNNS8tzPN6myXPdGGR9z+bqKReHyBWXTohSBD2Bn3nklwzxwmzLEnTRoFd1n9rwktxooYyd9Y8w4nkA8+ZNZUrzHH4Cysyx5iwiQMvEHdPMa0jN/9gDCASfLoSjfVgv8PAvy+WBFi9gznOjGQQ4+BstPHuI++PaDfnURRtbRQ+z8zu7ZRHhkuZXoAEYr5lG+HdHoM08r1693C1LI78jOrt+/boEeYGd/fvSOMaaZ82Z/ZOmL9p99NHHur37djcfOxbHWrf/4GEB8+7fCsxh9LHmtRkL0SBer7Vm44bZAhBjzfC3AXNoZAwovp/5amDePOcT2ne7ZswjuWZg/AJgXrGqMpZYXrEWWbthUh7dBkFR9wkgbbQS+nFL/eqVI39lcGet6Rnr1hKBsA6YR39vuBafb9YHbBjfx4rHSDrk97gwx5+FH4MvZZk3N2Vb+15LbeMrGv7trhbG1Atlff+DDz7ovvGNb4imt3UnTt5jrfmArDLTPV7tJvjrGbg0BtcqCvQY8E1DTena9IKA+eJVBf+uXO1WpD2dOXXC2uPc7Ix8xFsMTGZUfQHtKir6ojSYy5cvS8u6JtNwh016aGJRGs/U1Ez3gVwZUwr+rdzd3G1V8G9WGhnMCbPunJ9rGjPTLJfDigCdQSbYNatrrMkpKMf3eDkYKGaeUVDSYCmiyPX5PGZ/FhAg+ySxF3iaqZukZCFLSy1tlHHOyWIgGBggDPBDMgE7m/vtGWP/VRjQ320BNDS3BKhCoATneAGcaMOrAtsxo8XnzlpclVXD3gzP0XgNrAXUrI9dGxJ0UxKKAeYIlRAprg+vVwtw2keLuSfBSkCvn280YV1bPlxYAt96ua8Yc0xRr00z1fidAGtcSxW4W+0uX70meprodu05YBfJop65dKf8bwgvBJ7HDzjfVmBRe3xd9IW1sCh3Ru1PA3KrZHKHySURt02Yl++xFp/97Ge7Xbt3mIZwwUCzh48e1xruLJsCtbEFbh0raBoW2Js1KI148MMCzBEGY7AwJLXvhd4c2OxfA5hEY83zxrRSaDT+3gDe/qgJftYiAc+YyqEpaHLM8Pk9LqYxP+SeY6EURYT38t2NAqQXCqIH9sxWiec/uG828t3/17qVYC4+8Di8tZ90n2S9+GgMvuN1GT8zY/S8HbAb1m+85p8Ax6aE8f1YruN16MFW1735qze7b33rW92evXu6U/ee7I4cO6zg8v5yweIxaHPiO9nV7APz4bqK39R8S+GSMvbs8y+u3WiujNvSmB9+6P5u397dZng0ZZu+zeS/dvlad+699w3E23fu6K4vXJcpKuaSW2N2elYMMqXouzIa9PNj+V4mZuakIW2RWTnjjeOBgOw2Af48GjPjXkOTEbM1FT7SF00tA46UY+D2jRp0JKmbC2AMZOOF4F7cI1rmoGEU+NZKlD+Wvx1wwxWA+a3NNFgLjPJ3rxU15oAg+U60k/VBx0HDxtWzLFM+mjTj4HthMu7TZ6DYJKzvMvZIbsZzW2DFs+IzRwKzT2SzxCJBADJmfFceVyPGsZmG3xZwBZh7ohT4EJjDrWNTEo2aeeJm0t9c77+R+sQVGtgCzllzxtIzRtNMMkcEHVkYAPH+g0dEF7P2L+PKiPBCY3ZQlcCkrr0ll9LSsrJ/FJRGgEE7+JcDolyXva1gpuIbLZ4wJxr77Gee6HbuIoCNlYEw7hyIxpVB0DGujAi6HthGwa5ygxXTGAgVrP7/A+aeyRor1t/lbspnG4EloFHANMpeGFl9JtfmjhhrgtEAx/ccg03G29N8o4ns25gus3+hwfFcsz4DHw2AajfhBo15PKfw6HiM6/h2gwYf9uwJqo3ZwtCuyPXg3K/H6AtRpDxe4UsP7E0A51KDZrPEMubcL7QRMI4w9rroPm/88o3uu/Ix71GQ+YEHlAV0aL+BuXhv0Ji5L4qH9zBacbMegjV5pnHkyRdeXLul9Kqrly6LjFa7hx94QGluBPKUZjW1xdqGb4Y2ZA2qzA/M6kWBzZUrVxyhx+XBQBYURJyWRnvx0tXujghsYmpWn81b+0TjJsi4c+uMgFwAM6HFaoDFoGLqB7hg+iwEzBjtNcQyXjS0OZgo9zGz24dTgUBeYWLM+CwQcypgKPPYwaz2PZvjArFofpU2JoGFmq3XOBjnDW3u1nL5DH4w9jz+tj7YETPKTrMC4jJ1Vr1OvEwM7WekrAN6TUNGQ8O3bY0J92fTUhn3ykoD5pHJZ+cPvsgGfnwPIHcqZHPXAL74ckPEdivomYxp27Ztuk7avdMnS1vO2ibQaCGKxqwx8J0QPL87gLp8t9uzX6aeNObrZL8QlYZosZbYJ9wuSonL3t+4uuD7LOl5i4u35P4qJrKpKJD2ujSmXVFwmTRKGBcQ/Z3f+Wy3e9cO7ysB2hUJgX1y0WHB4W4r5i4/4Di6v1HzzV7UT1IktZJmKsB2cF0FUEOfvtBqZPOPam4H9h6UNTprS7RSRMs3uyrB433QRq5i1jflwH9D2wKWiebeI12R/cGPP9a6x1ptfq85Jg2rxrHx9dtAMxblGLByr3w/mm4Ptv8FjTnfGYQEFtowko3ZCV65ZrFFEOS9KNMbhZv5IFkNzS0RC5V7jS2GrNsQdypXTv+MEXhHWczzKuKmfVle7X760591zz77nILMu7sHH3xAAL1HmUD7ehrFQhyC9dov9ttQWnG0jXNkn7lm09M/enltURrzpfMXFGy51j3xmcelVex2wAqgDTAbnDScgCe5faQ/XZc2g8+Z/Obr1xachjOrLIwrV693iwq2oDHPb93RB97QjuempTGK+icFzJul7YUIskjZCJ4Z6QKA3G5mNos3JR/ier8ZwqMALtLNGQqaJEJj7HcGnEJkg0bQNKL2nYC+8wv7TS2gx93ACxObcfF5pWnVGBL0GjQMMbTWJ0IjpqfnDTHrXgZvwFoQETCMT3hsTqF5BpiJNgekkrMZZmct84/xFNECmHqCQDvrmjWPHz9aVVxEiBeeEaDE3Xrj2tWyqFpwj7UgYBoTGmEBcPKdQfNXapEsMo1AAbhDjj9cW5AGLOsKgYtGYz+1tGiydABjNOSlW/pdAUfW2rnSLdKdgEmydliXcDoW3tzcbPf44493+8UoZM/ATHc07wCzUL0BVqVkjoFsIwCNgWHCmvYngdlWV8n7dbRli0d7i8sFf/qD99/v+oDNClISG0AzZO+d+SLamWZ/7Hsce2tL6FvGwsxsiq6/cP5S9+bZt9fFAMZjDZ1t9DevFxw13vDgWIsNoI/XY6x9F6gMqWuFayO/8bAc634rsC8LYqMW7783AHzm1Ft9DdDG8wgWjIGZhwYDxtryWOOP4OnjPw2Qo7362qZo5Bo2AJ5aUZbQa6+93r38ykvKl9/b3XffGdF25cmHFzaFXlC+Kr3GFpEBus3D68hzaiMc99r0/Is/XiN/eUk+vNnZqe706Xul5YqQyf1M7mbsipG54bxSMQ/MRlYHOb2LtxU1FwhOSdP+SK4MNOYpaUZozMk1Ja9v6xZpy7rXxCYBJ7mregVMS9srTQChAMPzKnfD4LQnPczRUU3IDNuKJprQG/yFEIGu4fpoqzGZTYT+nOe3wFzTprN5zl9uYB0CJWWLjAg0JoDQGQ5wluchX6UDmUWL5R7RtS2SnHv0fiZ8hdKE6nnlv+UVIgiwQXiep5+1yc8lu4OxkabGZwAZrh42GOAkTcxzbpq0NbxmETD3ECWWRpgwfuO4j67Ir52CHNwIi4s3K3joew0+4Uh+xm4N1vOttWMuS4t3lB+Oa+Jud+jIPXIJaN+81qToyf8r+vMaooXLNQbQIizIE2Xu0AEujRnRJsKQDBhnnmjsaJBoxSvWKpV6J+GPv/7RRx/p9uzeWYUyeo80T7Iy5ua3NlcG61x5zxl/mD9MHy0p11TgWc+1FgozVazC824pX4OwZ12hMSkieg6umwceeFAW6RZrv7153ObAXcinr3IHaf0EdXHxab/HWqkfpovPX7jY/frsO16fEqxYToM1VxTYAtOi72j7eT9zDiiPxz3+7ljjDr+MXYGh6Y33zd8bNdt6DnMoLba+P/h/C6dqzv7XfLV5JpaS13ukUfOZteORxsw1ZZEUHY7/HlsyZZk2/te1WY88L3ndwzwq6+WOaPrFl1+S1vxT5cbvEDCfVvDvuF29vTAc0RdKl61jBan5SaZ/BGEpGqUtu97guZdeXtuhiOI2BdvWpL06l85mLfmslUy+RZVTDApNqCdQNB0Rw82Fmyo0uaIHCVQk8e0vVQ7fB8rKmJBvmXQ5Aj2AB1oQ99qunGdcGPKiOisjgBkiKvdD+fLyGZp2Fhm3CJF6Zw00DZlMh35yMNo6yV3Ems+zwLUBg4btObYNTDBwYNpKcSHIOaM54PtkcwOw8f2miAZtMs/D+mCcAe+4RkxcmKy6Z3zOnqf/VRrfBPnJgI6DgmX+Itz8XY2HNYi7Y1IEm6pFCjoYO0CddVy1G6RyrwPM1sbttmt2ZRN25TLBHbHkvOsE5RAey3cqQHhT6XXWck0XpC8WGEM3FiytgpCxsl9LtyW8Zf7tU2aExJGul0bD95q/mu8Cdk7bbGYp2TEGabmUsMzuKi0TLRm/vd0gGvs0bg3cR3qOBYHWh2seffRhx0uqUKaUlT0C5q2qOtzkVEr2ZD0wh3mZX7SeaE8BAvu4DRrrg3QpOuhN4ramlSYn5UKC4fT992ns084nB2AQSs7KMb1q/NKqqaLtBT2BRwvR7E/BHdrWRx993J099/6wNzD0SAvjd2jc89C/SQXlAwTxS48BbuxHzZxTjJX7jHks3411Ob7XGDR5f6zdMm9cYfv37XeaLr7XJk/M9+TSs49lDZXvOopCaZaAm5QS6h5QuprSZnDuU9JYJLIcBvBP5pitxWYJJ16xufn14T8LXN03eFPPL8ULGqvqWVXuKsvo5Zde6t5QAPDYPSrKI5tNVa0oRAFmxodgdtpj09YQ4ObDpmiaDnkeQqG5GTc9++Ira1u3zqsKT0E+Dfa2GBEzkKR+NDM2d1bMDW2n5NaLzGdNY/n444+cygQw85rbtqP78OML1oqm0JalQUNWEMNWFXFsn1cgUJrX9CQLXD7SgFVAZFqgznvREh3sa9LPIMbmNCljLSemcBMe2cgxQYTpBu0WE39IGxpL9phGBWBNI2oSmnWBKGL+pxIwYBZtO0FF1okFz3P9HGsC0A6lx1oLzami7MsuRV5UoG+7tL4151gixSuzIbnTZhivf1X8IfBicnk9XYEJoJf14UIMggpNW4kWURpiFYswPqyUqgCsirq52W0e400VqDhNTmmRFIO4GlC0kv1xoLaVyHu8ogVXETZfKe6JJVlUFE/s2HtA1C33klxdAHPGQq6z97jNkz2lqMUaocYHjU3PALqVn26r0MBc4EpAj/kyboD7U59+TD7mnVVU09Zh3/7D0qY1J4FkAe/gytioQY6BeWwKe1/ZwhKJvTYbmA74hbIilNm7PfI/UoCwsriq7BCNAyVEFoKDk5JU8B7WHxAAYMPLVi4bLtsaLvLp3j33gdJSP+xjAOtyQEyrQyDZ1lHzj4fOA8QB1DGvZA6h4bFFFPouEbEedPNeeC3XrtOARSdYPTt37qyKXU+yJlg8Xvm9pXTJum7WMHRt5bAJHMYEz2ApgkH8HddjoWhVCfbWqdSBjIfnjAVRSwrxmllhs+BvmRx2N8WqLS2XtE2Knp5/7nmlzH0oK/CA8vNPdHv27PW8Yo0mXZThpMyb2/rezSLwZy3GU0FsxUqef/nHa5iFkzKh2MspMXgCOjMq1YUZZzR5GBtitwpu81uLpvecKqaHXLl2pbt0Wb5HPpPG/LH8X0IGEfCUihe2mrggdAawa5tS4W4vOPiHxpwF6M0jyJ2+BPi124DZrCxwco5710STNqUhFAj1Wkvj3ixUCCkZFHxs88z7WIJl/eaVcFrFmhBFGLBUTo5kTWqZCUhzhYWiaUTjKqBhnuu1q6TJADC4OqKhw6AIQIJBBih8ubYgltYFPy2cWgZJQMeZyG2zrd2jPTZXTt9LwiA/9NsobvDQTcQJgqW8fOv8DrsRrImJem9r38jMgC7Y02joaDqY58mXXrUfe0gHIm92QVWgt6Q1Hzp+j54jOtOSVpZD5TwzR1sHAnlXFeoCnu3go346mCgShA5T/ceWwSQ8CyU7lgvC8mFpzAg3LByb+Xrt2r1f//aILstSsutptO8R/rHExq6NsXXkkGPzhYbBoTvWJEzXo2lRVffOO+8YmD/12KdV+VrpjDZbNY5FWWCkrP7kJz+RVr+n+8UvfmHwcozH6yhXnPYU2qDCEz7l505lR6UqddIKxKiCsAFLPz63TRiqTOv9ahdQONHQ3+OtvY07bMwf+T3gnbUag7DJKsBm5aYEmJ+hcW6XuQ+AYRW6Mg/FgeA6oGShl7zqAvHsUVJT427gfghsqpe5BjfW4BYQTYgH+myp5orNvYIJ3lcpCfVqsY4WYRzPcaMVcEPP/cH3ftBdvHixO37yWEceM+XYpLSGDsffB5gLH+pJY0EYRYg1NzA/9+KLazuUPoRBbBnbVGlPrg0OEDbQCJC4McyC5kv0mr/RSJaWFqTdqBJQf08ouPGRNWYxyvSctBzlLTdNbG7LrDXm2+rPATC7B1Ibacyl2tShMU35oYqgAnzRUsebzfeyCTjae5Ck+VB8g4yv+bFrG9YDc2gzgcfSclu/Acx0jXVKfk4+T64tzIMZX5H6wa8aP7F9wc01wDOjOScdjqq8+Nqs5bAeWjunrukFAREHoKQ22peJpJlpJnakeKtSZA0AZu6Z6sklPT/FGVWlVXPxmrVURQSugULvJVOjgjlV+FHCURJdGjPBuDHjxQ3ETwhrUtrrsnyqSV/D/XHzxi1bVXsPHdak1LjKTaNY26IjMn2sHYs4mQMaObTGPG5JOwG8PwnMaC/lH7yrnPkIRPbkkUcf7XaomInflwV8LNnBQ0eVXbLdGnOAuXFkT1/cK+scsIrmn/sDzC5OEoBEs8598nMMdDz7Zz/7WffQw4/KF3mfaGUU+JUZvVpqYPfKK6/Iypzqnnvuue4v//Iv7SuPm8vghjtLgpw1/t73v9+dOnnca1YZHUNK2FirjdaG6RzTfawxeq6qzg1YjOcRngvdjhWP3wbMucf4e7kudM9Ud+7aJQG5y6BsXhOt9Gssi5SqUMdLNN8kIBhbSENDEUOrBej1OcB86dJFv0cDrKnhov4AACAASURBVP45bgUwAHPqhMJrmYvXtcUH0GOsELasnbEg6/fT5ZRrzkj7/ne/Z+t2z/5d3X1yU+2Te2aLmriRnJC+LXyvnhGhWXMYlKiyahl3Av+bXnz1J2uU49orqy8n+NQvsH6pjSUbIT7Kyj3mYRANn9OLASaimcfU9Baly8nvrM0GnGe3lARhwqQKbVXw487iDQUA0QCKCQZgagvTNGU+i7YTjWVMVBlnALkAG7e6+4f1lTQmthY0mFA1Yr/gmCxNYxoTVd3PHlNf68VtQrU6lVW6WIiEgpjywfNM0H7QXPDLRhiYsdEHPK+hCijMg9ZF0yGIyC6JVudvE6f1Eok7w9Zpu4/n46q3Ep5kXjABS24CYi2JvVwVlY7nAKLdQTW/CnIOXfGY44yILD5pAJprkvqGz24do0p+mqjxLzdwS+EAZh8BwOU7a93R4ydcrn/zNh3rKnjHuNGUGQ8AjJXhDob6Hj9vKqXT6621RHt0YyLmrvds+lOxiUWnF2mecwK0++5/QIGYbVV4s4KrZko51EeVJSQXQssxHVtSoYkxADAXzGNeYy3NghHZqI+SGZI5j4Et98cCfEn+yN/9vc91R9SLpqrZuLK6DxpI9deTTz1pLfVv/uZvun/5L/+l+GXO+xelJcKQNfnmN7/pTAB+Z52jkYWXAiSsKfQFMI95J/eKAhEAoeVBguHhudCn5w15NyVkDDBjV12uWyek+C6asdaTvjJ71IWN+28hFqUXygSCyEJa+1zrUv1jAsihfa+cx7LJVbqXpbU6VtHqDjyXKGctW0ZqRU+vtX+DchKe7OfWysfH69Xvry3nte6ilM+nn35a2HezO37P0e6eU/d0++XKoACO8U4LB+mPEXqCTENjpUwNHe0QquFJ0/lzr/x4DWa1iQBqy1+XElwTj75P3wEPGHKWppGyWR6SjAQYBwZmkLSevC7H+LUbgLSKS2a3+/tcT+COApOVJYCZ3galYYUouCYgG/We+441lxBDiJXre3MtQE7El4IDESQvM35jsACzx2TwHRYswNZr6WM/nWlyYFIABCby+OmyV08q3+MogyVz6zWCFjnOmNN5ziAPGNscw/UhwmlrA/OhKU23Qp1obiZifSeZKZWdMHIBNR+vg026P1k0lCuHcWoNy8QtK6GEDb8XHZT7r9xb5U5yaTRgITdEgNkuJP4TQeLzs7aAdSF3GIKA1EqAeVVa7aEjx5Srq+tuS9g0cK+IepmRPGtJWghNjG4puMzcyH938yTSLJsrwzSR3HWEe/Mvo/1RIvvAgw/a1Od605TcFgcPH3WWEC0FohUHoEKj8W9iIVA0lRz5AuYCpYAfmtUY3Md0HDqN8HvxxRe73/v9z3fHjh1r/VZqn8onXnnZgC088rWvfa371//6X5fSIjp+//33rTkePnzYz4cHAe9jx46WVigf/uDDHJSJAKPn1mIlcT2MNccxqE7LzeKsA2d6lC82wDi2AsaCauzOCA9lPcf8CmtAC8+/8KPuL/7iL2xtW7C1BlQ8k0Kqd9951+1e2fcFKX345XtFQvtiK0J7P79NDar096wwxW6LliRgTmytCtx8yrQyxKkCzL0QM52XK8r3bsAcjTu8Ws8tt98leQi+973v2c15zz3HumPqLncQjVlN3OolzBn5sgeLtZV7N+HmtXUNQ2GfFcEfvvjS2k75e1KymI1MxZwnoEE6E2JUeEBwaaxZELCCqeltQNk2QcQJSYybtxRNX9lU/Y41yF3yK025C5Aa6si/vEk9mcPcmABUe2XDB1MgQYEhwprNjzYbCV7jJxBUZk6yDbgni22/tDTmXrNE12iaK98cawIA5CaNMaBFDm0RZrk2aPoDMMNUtAsl2IYGhcbB90KshnOe38AvbT+9dZg47X7+G/ePrQtS7Mq1BBrYxdT87GGOzN33touFXNqmHogYo9EvCtAI7g5WSe1diADwGTSR0iJCkLQDxQdeoF2ZMfFpxjQ0kKJdS1PlOp6HsGGc+I2tjYs2FuTKAJgPH5OPWSB5c1GMJGDuu381yyT+ZQQAfnTuTSMjZ/yoMAmgZK5Yd0TnA4z+nHiI7o2f7wH1Y96zV31atC/0giYb4sixkwJmdf5qbp/Qe9YyDGUh6TUd+jXXHrbeum0/CaiFabMvYxoKqKHWAMxf/sofKOd1f8u0UOtbl4tXPw7M3//w139tmgKgAWZrsy1AHasz8Yivf/3r7gFcXf60FlhNDpyt751SACla2qDl5rrMlZ9RtMbuvsmJEj7RGMdKUngmAibrGTCOAmBN0R63NfXYudw99cOnu3/63/3Tbp5GacWy9aNZIh+8/4F98vjaP/f5zynN8IGenuGHjBna/O53v9udPHmi4l9ysyVGls6DVAr7+qYx26pr1lZ4M/PIuLNv/Mz9euEE4EpYXr54uWMPptVb/tQpNTCS1nxEGUe0pChawToY+vAYHEavyuxJ8Q+VtmlOJtx54dVX195RkjqVf1R0kY1BFoY3GOIlOCCNA5N2p0oNDxyiz8EWEXcRlGao/+UTkoYMM6PhzGyZNiPcuTvR3dBPGuZXsGtFPr9tCnxgeqq4AK1SJdlohwGt9EuIFpFFjJbAT0wXTJ6aVPWisBZDc6CWxdBLaWdrVG6x1R3Ar/Wkqe8AvgUiBjIyCTDDTUQtFGazHHdOgRbjrTzmUZARe6LdHyJz8/pmLjnvkk0o1Ry49bNIn4o2moCFS8Tt1y4wdzm8AJF7pWAjggsTPpkgthpYDxpKYT4hbGCmFgFO8xRbNHInBXwhvHJZND83Fh5+XhEemu8eJctT4EE1INNIJkYBd2lULtPG2nJe9chcdmVegTlpYLdUuXdb2QiAI66EGzflp9a6YbamspQ9ZE8AG1sJVPxRaagxLNMwyxkZJXBLw2nCttEiGg10RpI/jfLJfGCdmQsHOBw5dlwWnXqSNAEY4OBeAb5xn4aY+dmP8d+8B+ONmTh8l/vGjXBXpeg//OEPu5OO3O924csWrTlmL4C8bet2ddyb7/7H/+nfqnXkSfdf+Ff/w79SmqmyDsRTBgXzY4H4vPbw61/7Rrd9z67yyWudrCG2OIjp3K6W5FmX+b1RaIRP0p85LosSqhWU5vAG3ECV8YLlNSgaAevMc52Ag90aTxgYWz/28ypm++Gzz3b/7J/98+b/x9K+5d+rE+Ba9+677xmU33jjje6P/ui/spUxVsaYn/dLY/rBD35gyyExkIrdOJ7dC00LhpZBUxZSBcFJTUWgAQp2jTWBC5gXENeOlvVeQpoCNdbiQ2XEPPXUU37G/fefcQMjqv6gQYqFPIYGvPxenF/vm19k2Q3Cjg9L8XTR2QuvvrZ2S9rIT19/rbspDQXm8yIpd3VS5dROztd3aMGIS8M30kXb1aGLyOo9J07YbFyWmQpz3ZDGS94rncQ2TWzprtOMRhIXIIVhiJBv1eeb7i4q+Ie7Qb4/Ab8XzmK9CCmmVdwakZAsAr7s9KjwCRvNRWEp2BY20s2mIKdpNG3Mi9WcxXzWR2z1PotCak5p8M2kaJoTe0nQr0y7yqS4I2aLhmELYrQJrFr/TBci1MJHqnMfAqL2i/Hc1swETRNh6JxvmWfVXLvArtwQtQcmTDR4xg04Ns3aLVTbi88mJFC82bIgIv3TwYo1KsAtc/qO/H4Gf1OjhK3ogNMYKAxxObrujXbbByh03YrcTJH0Lqu2n7o0gwAW48asW1BvlTUR48FD97iZ0S01FUIZ5CSHVGNyb7sx+EkJN4VLlGQL1J3D7bSlFvDDrdAA1o4f9gqBJ41lr5rh3ydgRvvEvWOakSV34OAhAeBWBbKrPehGoCqrYsigGWuVYaKsP3McA/OYxjYC1nW1wSWgd1kdGb/85S9pfNvFW5UBhVuFrKgXf/Ryd/3mre7z0hC/LTfFXgXITiq4d+zI4b48ifU69/6H3dPPPdt9+atf7Q6o0gxhuaj2qBzIUPKpZRm1hlwB34KqwTeb66yUNMBI3nLokr/Na+aLUkT6+zc6zP251vzV0MxU2sbj95oL731pw8+98Hz3L/7qr/pgZBSw0tRXu7ffPitwfrd7/fXXuz/7sz+1lcH9z507Z7o8flwnLIl/iEG88MILziG2wiP6jDUIrwUTiv1KmNf+FTA7k0l0wG+hV7RhtN5Bmx3yyrkPsRD27b333rOwhUdOSeAeOFCpkNUXaHAn9evBsxsumD9UaJJ0RNMiuKM9M/c9+/IrazfFMBc++qj7+INzHiQNyF1Uos1I6gc3ui0NB+JnMS4ptee6fgLWO50rOqtgy/3KYVZzfQHR1Ws3bKpuwl8lAmSwAPO8gmTb1Ix5dVmEJB+lWNkLFHMwpmNJqAp6BLTzc5wvjOkSYO8BqS1+pD85tVBI7gUwj02z3M8b1jc7GQJ2ZdJWT98iTDZ3yCYwYSboxiaLufGdmRgAKQhf16ONl8bVuuLpM4grmkm0dp6R3hTx7XIf3EVT1rKr2MeBQgEhfuekBeHTtcagz+yOkvluoaZ7Gti0pnFxOOiGEOxzpQtQi0km7Evm+eTWlqujLAbGZi3YPujqC12+4cpDLk22BEzcHOzBsvygxDIPHzvlLAR6d1MafVsBYwSyBWIrrIH5GAdaNr/fUVaFMw8MxDTAEm2UDtS09eZH1PjRRA4c2G9mhWnY/du30CinuqPSmGd0ss4mfT+ujxK2ZTVFqARgNoLQmMZY+9/mew2dUo7L595jCaFnpSVuU5YIzW6qeKvS9cYnW3yogpGj9xzvvvb//KfuM+onbVBmXazxlaUAOP/8jV/qlKGTDm4CFPS7wcoD/0L3CdxlzJljCZAC7wAVbo7x5+OgH/SO1YmQh4+yJrkmgBaAzn1y//FPfn/vvXPdD595uvurv/oXn8hcKKWo69789W/cTZE1+/O/96eyMvZ4Le0y0boGcBH6P/rRjxR8O2YcEdGUxej7DNgR5Se0z2coNM5k4tpRsVCANBksAWjzHYqUiqT4/tmzZy1ssc5OKfAHze2SMHUjsaYxh7aMZabV2o0I96xlgNnl2KwyGvM1+YXRli9INZfRr6jxIZlW0jQE0NFcLQ3lm3XnMlHGdbRspf/QjxT/4Y753d1JlXPzj3PUaPG4oODOpNLjaJTPCyLEV62KbIEUlX9idlVyefCatMuX8QG3DcjiZiIhImvB9nkCJJjszd5ooML1mK/2Ebe2jbZWokk0P2E15m/aRaPeSmlJknstZDEgJlxS8OrZ+F/HWlfPkLF/POfq6ew5NuGQU0o+IdEbiAcg/BNtt5VFOX0O2YHbgmwKl+vyswkRV0LVxhrQISSBH3tXZuhwjBLjydgx53iNg0GsWwXdFMDFn4sAcCCvwJefdKkr7aSyKvCLJy5AHjMaUpgD62JBWh0uDEqyRdvuNAcw052QqkRr22Rj6JkRANwba40G/Y4ZuOdI0QvzY03NpFqDObkqqpfIlEpkd3f3CwC3tTapFLdsEjAfOnxE9ElAWpWuYyuq7VnGy3oEdH/bvo5pMsAXhu4VABexTFYertbj+0pve+DB+8W8O7sVaUuhTTbV5/qhF2seBHlh+Cd+5wmVjzPO4fzJSQtHiKB+TumYNiol78iVQeUuYwgwjwGg+G8ohsmYc43zugGnRquOxbTsmgq2VoAYtwZ55wa2xoPV8a+Cy6GxsSUyBjbucVZl5M8+/5y03mN265DPvFf5vwgwXFlkMvzsF29YKaRB0D/4h39eAlbPZEwICBQhfieXmDREQBFgXlSwEMUhaaKfANUG3LYe4YkGzGutgCRCZGwpjQWOaVSdG5k7pdivvfaaXBhHuxNSAvbIrQQwUxzHeoWnGGcVxYlONf+xwAy+ujMjwjfA/IxKsm/evOHTSG5IQm2ROXT/mXvN4ASp8OnNClxtsguIqvua3B1iAED57FtnvTj71Rx6uwa1p5kcV+UXu7Oq0kvR0KKafTCA5GSqeEtoJxeGtGWa5Vs7hmiQKA1kI51C7CEsfobw44owwNj/1twHzZdWDAtFlithMGNGIA0xN1BK0G1MlOPvRPrlJ1obZ/EZIHrQL5HINVl0ByNH8zIANjOrelzP9ul3BoHGNawXPUgMoiJYp0WZOcqS4KguXny/nGGlrdpsb53IAr5jK8OGgcaQbJYy69qxTk1zsEYsYgHocD9hmfDRisC0fL/LEqLSnDUurAOAcVnXJ3UMyMSsjDVAL2R6RaBI7Nl/RHSklENdTwrgIm4h+Y8NBHRZa30/AGW6yuFbxlS3di9gtqDRukQIZK3JRTWdinFJ9IdhdomhEb7XRKP4cPeru9yWeR11psn0gb2R7zUgHIE6BrfeJG2AHobNfm8E6Lp+s61F1vEX8pcelQlO1hJAsKbiK5iVDB4UIg4oXZNr6Kp48QMpSaT7GRBxb8HooiGTEZpgs5iq8ISDcTmDsXz+vHoXWwPY8VgDPmNeqveq4GRcXcf3DIZNWUq1Y2/Ftmo6AyB40bJUIgT83FYRmvX7zW/e6r71N99Roc3DwpqTBrLWWMDChjG8+uprzvd+7tnnu9mtU92pe9SEXgpjZStJ0dN9z773bverX/5KXd0e7A7p1KU6Jad6rAC61VNl6O7mwx8aMDMWa8zNgkywuhSuyhRJQHy8714zATP0/+orP+5+9as3FLc4YmBGwCBAsK4r93rIqzdIj7T48GX2hfa6Pty4CU+ny126dMFlwQDztHb+gYcfFPDeUOOV8i8xCDRdF2loYTAV0Zxv6JggDspEslE4gJ+VhaVJyzX5yhaVs7qECSv8wNfHvUhrmSEwtqoy4kkCN4vOQzU40zugaaipVIvJEheCCcfaG7036gQNA6CjdZXOdFeAwDXVvLs0Vj7guhICZUps9F8XCA9mUIA1mnvGgonFws/JJHYONJtMo3cYqAG0n+P8b8zjSkMLk2ejh+DEUP7pyDpM2rg8uafYrzCMu65RiafnsCdoEQRi7bvmpBQ9E2BjkzOGnCTCd+1LbsUu0ZB3qODisiLltPX0ezCT/nEQAi+YwYAoC2pJAFt9kSVW5ZoAmN3sX89PAYMtDHpXaGwp8b6tij8KSujJvP/gMe0JebUSBgLmBY6ookdCAxxAulK1qgczLhyAuF7ldsDdhnpX7oBarTptBFN3ujt48GB3RMBM3jxrxXpMScHYrTzTWfXK4LvQWH9MkPdpQ5pZu+9YY47V4+ex180NZGBDpOJTNSBXK1m0S9YKmjmrLIMjDZjvyvUnEZvkS9Fk/bUsje/8hx9YUB85qoAXhTC6tvKpBUl2ptMpsNxIZNuwJstkZmjv3Gui0V51rythvQ4oR3MNDRRNVmBxbDVY6WjWxMAPbSuY76ihUIEzOdOVB50z7yxQmobLWv5abgoA9wtf/P1KZ1R5fjRWa44aCu4ZcOdHL0izPrpfAdHTtl7tgqEJEMugf5cuXTKN0VYC5YGeLNAfwByANdUAuI32reg0ARZ+zYy8j229xlpz9tuALnMPXnrlpZe7d949KyvskL0M0BzBPyy28re70MC3Nq01ZSfPjjvDa9+KtxIzsiuDFLdrOsUEcOZIn1mZrKz3vCLGlEmSxmYQE3NuFfNifuLXNDg2JqcHMw1vaDSDhn2VEloB8y2Z0nfXJg2SgLMb3auw5K5MUyVvaBLliEfappdD0rjishibnEw45nWAkonB4GgO1qIAsVa04IomAL8xnYmrNZbnvkmFieQCYPOKj4mfMet9qok1yUX3XKAsFiGFhpoeuvGNjxkC5umZ2SxQwgFiI3YZxlmz1l8AYeJrJqPnpOcCMKR/lWupxo8vmPd2SEDyOwG9u1oL1pr5JkpdWnEJLLIdEnAEFNkbB9v0Pntrzbz1mCCTg7P3CC7NKtWMcbi9qGIEq9Kg0ZYNWA70VJYEfzs/u2nm8MENCWvAZZ+AeUnEvaJnYLYvE1iU9PZ6YMq2wJ97dMiN4UwQ+6FFJxLm1uKgdz0QbT0MlDP18EHu33/AOb8+y1HX44uckca8T+9zOHBAo9a5LJqAlBe+CfO8F1DCndKDXcu26RmsmTq9cLbgKL/o+fPn5Tf9tYoQdPq8xgQwKwBT2QCa5wTjkFtvWSXv7ypLCv/5qVO4BWUCS9AQ78kZfpsIWimbCYAmO8MBWOjfvtVyvRWtDT3DQ9+DFVf0t14YFTib7kybQyn12AIcW7GxcMMzeY7p2VWRTdPX38n8ef31n1hQPfzwQ4ISQAx3DQVD1TSNugWs34XrV7rvKDvlK1/9ghQ6eu4otU7WEN0vcTlWn4208GXe1ccFnmAr0n8mgcXwS+YcXBnPZ7w+sYwD1pkb5dsAMxrz22ffMjAfk9YMMFfLzwGYKXXrXUst68J9ZawEFsHEUkeo9AHUF15/fe2atKUr+ndd4LyJHg264PFHHpEJUT67gEalgZQWc+vmklwZH3VbdeLwYRUMyA1mJrPpoOuuqS8C+cuUVk5s2eoHuvZfZrFkv3pl3FLPDAG/0uYqkFZJ4zAfz3TAxCZsnRtnkGxJ305pS7I4rhBryoOfmaY25z/+2Bol4JLJJtMiAJnOYlmkaNBxkdS4VltpKIwzpBtxj3V1+c13hHuj18zt8B9aavYmkYgpQgWTmkZKcQGEKSJVzWTtuWjEEB8g5gAcqWh6bsrd78i1EdAIE7D5rCfujaQjUc0Y/yA/AS0Cuk71kRnGM12B1c5z47sQE9rJiRPKQdZ3AGpOSUmRCT5g8terAEmMAUg0bY1nLNlXLDNTc+UEE+nU8jFz+k2NOTnyMI9z4t3Jj2ID+U9dcCL/tF0IReisM5WoLl83CJWfM+4Na8yqsAsw8+xZuTB2i3HmlZoWd1GYrjfNm5uif99a8BDNdypTY6qx4B0D3ABqQ3HTxUvnxcTvKJtpj7JS1F2P3Fr3kjEKdhMITY78kiZ8TkElXIXEa6jKpR5gjZ4e+ie55Kb/ywr2zUqzIQ+YznsFZgWrvYAhlXRkBTCuKBuhs6xdlATr/W0NYo32SgKa72jhxjwXYM5h12MNHUWOv2lpynjoBzIl4b9Xbs8JnXzUbeYf3lNZZXrAmoQOZ4leuXih+8lPX+ueeOIzXgeAGVuywBMtU7AnJc85/FjDWMpavxSiFB/Wfnms61xWorl2jBtj87+mKTsBYJR2G4AeW8O0OH5NwEyu9UGdWnKPArb4ufftO9DToNfN/nCtmxXCEoSubG2gHGyye6oJStPec8pjvqk+DDDfxfMfdbMi7oeUkzevhbtLyTQBI4GHG8HQuEdaFa+FBZXJqngE3WiHfCu3ed9pZJLc+vzKVZ1svCqNRhrW6t0y6elTOq1UuW0C/AUKUWSXbd5UJksxlohPixJhYC0M7atpXqhJXpyWBmTgVCGHzWo0+gbOzr0emWuD6TAqj7RpJW233T9Em03gbyrW8OGF0bKw2SBKgHPvmCmY8JG6ditw/t6oSKFQpEy75CXD7OkpkXGMA3Gsic2vJsCuKSMG8ELTJgeWe10WaNIXIn2Z48qpftDlb0MrrnUqC6KkNa6NWrv07rAGLu4nB9jFHTTBl8Z27fpV+/Ju6++sj8/qMwOU5uIgqf7D926fsd4zTegf4AgY71WHN7VltmsDYCZNKIcgwGTsf1wbVVF6R7m815vwqlQ5p3Gi1en6CMLsC3/jXyaSj8+Pud28uahAWgEz1l0aV/VaUGOUXmDCHABwE6yAc3qY9Ize0Cg0NL5XgVvlo9uVIcXnkmoF3vrN2e7eM6e7GaxHWZbQtANeFOWIEHbu3N6dffsdx2/QvsgjJ82PClq0a+ZNgAuf5F6dM8dakMMMMLtMfSRYCMqP3RL8Xv0nhjhIb6lZQzYkeMw9LzVTnL8pcEou/kZtc6NrIGDndSNDp4EfNEYK3Jws7z1KL5tUHx36puBvxxU14QOasagXJaDeUmO0C93pM2d8/ijHkdkn37JDNgmYJylQ0zzhd7fBBawbbTOXdI8sK6uCqGWRY6YOoG0h2/ADxS/pg2NXR+bMft9WfcaLL7yornYfOkWO0nh4Y347laYtm8zpgdoTB0c5Raf4Dp7KvaJIjbV4r//LP//52qUL5+UrvqoOXgvdIZ1dhUTmSJ5JiWfn9In54bDy46R1JAy91r2tXMMdyml21Zsusg+UDklS928qK4OezDOtVwbgADCzmHfU9pMg4KSAlVe/0XpOOpY5W8BZEu1fVX2UCdPeu6vACSYArwQ8quiAiCtHReH/DLkVwHFd+T4LVMZENl6w+IYTIBhnNmz0TfE9R2xFHH1mAmmAo/unmtLA3bQuQAifcG/uML+mtfiwAgRIA3vG7nSfxnyk5ACqTlmj6q2VHo8rlQYXThHkIMQQINX3mmyZtDUsd0A1qgJsGV8sJQp7Dh0+4Kb2AIE1WbkY6hkEEwECmlrNKNA39Hy2GUx+vMCRAOBuHca6qLGv6FqsDlwXGTPzc2BR1xmg8UFLo19tPuYZCky0dvT3RkMmGFmuCNaqaIAXea+H5MqI35xnA8z7xERTAHPTjgJSocEwVcCpQrGDa0mrts46i0COdglwusgJpswxVNqvysVe7K4InNGycBdRusvasgdzW+eUs0wgbLq7oIY8V1WO/Ktf/arbv3efz9fEgoH2iTPwj5S6LUpjdDaH9r+6/VVsIrQZYM5cDE7WNgf+ybhrD/2IdaAc/vDnjf/4vvNt0UTX2R6DS64AvwDZSY36yT3YS7IZIIjjsr6mlVO+aWJOSqD2lSVzjroAVhbSz1571Ue73a8jm7YoO2WzGqL5gFuutdCjPaGyhoiBeEyVwdRX/vHspoVGaGbfrSw0iy5KYXmvqpcN8ZK8xrRSuKP4mg5weFFl5bSlRVu+995TzjABmHlFayfGRbDXxXq6r/3fTjMdcG2sDETAbXrWGvM1Z1YQDd6l2nMc77skuQ9JosEcLGppzmg2Oj3ajVV0Vhzmqh7nrmr6yWkX16/fMCFduiItXMCMtN+6a5+1NQbD3k5Kei5YbQAAIABJREFUE1/SMVY7t+oeS9XOkc8jtZyK5cKHirL3ppQm7MCVN70qk/Ap8bmPmhKxeJz2Z0lTbJqgwVbfxdw2sOm7CAkzNs1v2vySjcHnRagQknK1pfFCoKV5Vcl4Ir7RdMMMMB9Mia8WBuJ6zGnujWsFlwEabz2fdqvyXzdgItUGQGL+KWGn6fs7SraHaQPemT+mPEEOBEgVm6QZVAVhY2kAosm84L74ii1EGmGuqUw6xFFaEznPWEZF5BHGb775pktjySmu/GQd6koA0BpKNeNZUDYO83S6nO6VtqVcRy7xhzo9/Z6Tp5UuxgG18lXTcKppydHaAVsfGMsY9TlreEuZQ3y+BQuB/aPEn4Azec+kBsKY0pbiusCVcfDQIUfKHRMQMOPKOKD30JgRjAaNxiB8P2uQvQzwJB5QjLreBxtBzicV4CnXB+8TDM998acj0Gx1KhB6RTTAvPGHb9+xvdslhajKs2VJ6czD60o3pZoWl9zH8k9fl+KExXlSPuojqnLbovgGtAGvlsuIHHBSrgbhFGAO7fZIM5orcxysM9aglcUGpJpiURZbiSlcYV4J1rCtXzTvgJgPLuCYNQeO62AB1obG+AgmusGRhz0nt9K0en5jefMfGvOdOxL8sgrQmC/qutPKztgm3tgst4eTTptrZI0AqAQ2B+/iyqizLJuPGaxp+zsGWOaajItxsy2vkS7kJwICuuQVQTZ2Y2CqXledxg+U/ohbF948eZICEwl9MqT0shKEMBK+k/Lo6mLdNzGXGlMdfmzFr9FKpd1obZ9++eU1znAj3ea6ovAQ/iESpWXGzqtvMl/KySWAJRoB2goSg34YNxUEm9VRPeRBEhCDcAlULOj3RXyQWsj5bTur2Y+YdZrOYGhXahOqOws8BfzaNBgqIMAi8DvaUvU+GOr0h8BGgVDKiRPgAvBshgHS7pvcDivVyCAug7k20xvAdRDQSEtgUcbnHDJ/NEXGH+LjmjpjDmYkcwWXSPmSuX/1Ly7CIH83ecuY89UqctBYslGAWTaUnw6Sau48e0Y+RgKqH398XtJXh9vqM4TZbhErjetvkUqG/x1gtqRX83z1pYBouC+Aia8WwGCM0/L12aTFAPGO1YncFU3nZBJVbZpBWtc3rCRc7FpLunghQGjjeUXgEX8Zc70oAGE/IFBEIXtKCh3PuiFgJTPjqgT2qdNqe0nnQcw6UuJap76yCOj7ISGqwhLTg/tkLHguFqAy59weFD+4gJZ1T1YG30/2D24Agn/pVkYmC/GQ/ar8ozLQZfdNwGc/ilkGjZHf02N5DOAGXbJX9Bq70QxKgFCzeHKvaGtpyk86H2uPlcM+cjhsf0KJOxeiXUuJUOC8mLksJQfiRd8O6mKhehy4Ackwwede9JXnYcFG+G6c20ZLoc3c1BA6DO/xd29q49xpefUFzPXNsSZuDHDqXdFb/M7ooliHF0QntIHgnvSnntc+osDxZFx07AsunXfe/o1o/uNuUv1R9qsHxfYdu+UaVQaSc8Al6ETT82qZG6WvXGalKETJGu/tOnDNgrDHTTEzbujF+hb+1B5z3zEOKYrm4OV3vvVtn2R04uQJg7OBWeMJTfCTDKFYKt5z3Qvly+tCzav+Zg2piWDf3VwLIfHyT3+2dlnpcpwQcVnO9tNqxrFf0tunROhfTCMmWwBJ2aPMTEl/TIEb8jP7tF4xd6VlqeGJbkxpKebJdR24uVsnA1uTlXbAfSflfqDt5zQl2Uu3PMhonhYEzV2CpheNGUIiqMRkk/eLKR73QMCc6/geR2WVdjyknvEcmlpzQvKkwBRgQMg424F+EeRTNnOfDQnIR/NkLKlkKz9VNW0nLSmBRMZX+cYEr1qxjN6ziY4fHiGQIGbT2viMezMGQD7d2UpAaN4qd4dgdytwRBbIgrTu8zKhJnUCDD5Uvudjdpq7iV9ua/15ISS4N9pWxs77fh7RfPa1CVsfCQVY6XOsixAY15AZ4SwLATj+3xs6GMHZFFqHZHRQhpoCFOiE09ZtzXAYLr0yRCvvvHuue+zxJ0SUVPzpXqAwFkbzuzkIqAFQNMGLsyiZQ/oyz+meuFjQkIa0LPm0teZ0KGPN+HdImvF+MQpZRGiUZHfs3LOve/DhhzWmai5DBlFVLg5d8iywgaem9eZnwGlwDa13CRQTt0RHu54ElC0ozT3naewlweSMItEfygz3Zh8CBODCHc3N44F27ZIbSsSd/iVacxtW8ZD98gaWcj8ZeEaCnw/HllF6wgSsMrcBpKugKu6csZsvwqiwqwTTWEuO4HLw38UozS2AJtsCaT4TUR+wF1elBH7w3jl1zTsnrVmptAJDePKoemKQa849Ll8874Az/TIAbzJtaK+LsOTUlzll2RzR9WXllQsUuOvdF20tej8ueljbV67nd9Yn2Rt5r+ZQfWg82zIQCkzhFz2FLJunfvCklntVhUz3WwkAmHHRxJXJ+lB2bZqySwcNuQLjtkC0h2TUYPWgsELDNNjyeZbPvfba2sJ1uTIkAUjiP6QTjLdK0yENaU4N7XPEk81oOJ9Rks7FzbUiV6TSv6Uo8l41OILA8Nty7SVpehwttSxf84FD1LFDMyXZcdqvCJjn1JVJKtE6rWPs44VpxhHW5DDX4pagiFaXhazva4gCqi2KWvtaTO1GKM4oURCK/h4TuD/8fpny5dusIg7+jhaQtDEIK4zJz2qQX4URESB8L0Bf5syUAYoqQ6cDah1Shh0JbYLSOJNJET8ra4Z2j1bIAQPQByXX16Spcv0O3ZfgAqBFRzfnugosidanpwVzwWWDUIvlQWCPZ0wLMGFWNFDGhWU0h8/P61tpcIAxawYwOygLcWOSKph1Syb3WAtBBEaA07TH5mHLc8WaWhAwc6rNkaP3CLRoDk+ZdmkQjNNd0nimaGRBrjU2bYm2j2Jknm0mckMdGuJUE6UCtwlbBpuUlhkf3f1qD7Bf7oytHEiLq0RrtEeMfVr9M+jT0Rq2tefKz08TIBiJfW+aXmgxoGNfeTPtA2Yx3csa017hQiLbAvdCK593LYDW77wOKP7DP/xD8dmSNHn1yiAgZD+/FJyb17tf/vKXbpJ//iPVFeBb1RwI7i2qFUJZYrJk7FtVk59z73SPP/FpWxZ2Zbm+gAT9ApHQcGgsAF2f6vMGUlmvmmudBJM9tKut+exzT4SC+503Hgk4h7ZqPYjb1HPimy5XaKV4omQoai/hfsNBzNuaF8UFk3I/0kAfoCZQd/XyRad/csACTek5W5S9Jxd9hzTqw8q62ezeMUOKIPfr96YBc9yX0dyzBgHbaLT83dOA9tngaeyw97kHZr1pYP7ut7/juozTOoQVYCaugRISjT0FN+x/rXO1L0jq69XL563hb3ZP8hWlUaq1haxjB6df+slPlcd81cwHg89LkkPktGiclw+YyHbSrPD/VJlz+YmXVWyA5XxBBEcGBwtvb6Mmcp0iBLWBnKaTmVLnAXj64Zrp1fITYJ4n+qfUGAOwCHesLcMA7kZlHxVVUgOxRXozFvdcpp8rwIJZ0MxTAIpgmFNNMcO9MHnRJxUNVlqmkAazML0DIl2dlkaRA5VtNHEB9DTOOO6505ykG0zhQ1A5XLY9m/HdlCk6q76/3C8aSH6PBm4CgiH0o7pq4ZOtSj9ednO0kx0sNDQ/9oL5ppETfxOAKMYoLcZnyHGCdSuV5j1KaR148HvVVS+56DmhhPfQ/JkrzzAjVB5TjcX5spVFA9BiYnMySOVDF+gS7DChN7OQOQKq0BhZBfSrOHL8lIU0s8S/HndO9pU4RlkXaBjVLD9xB58ijcaEBq9xpqmThVqztFi7h5XuicZMgQn3Ifi3g65uMol9bUMOnp09D9jUUVUV3MIdEJ9qwClUZIEuoBwrEwHAopcw+mR3Q8IFQfflL33ZhQ5k9PA9C//mrqAtKOBBcOx3fud37M8PMJo3rOHXXvy7v/4ProyTePMalAJS9BR6q14q9R3HAoKWRqR0MGy59O2zEuSl5dndJVpZUs+bOo6MCtQ673EQ8oNPmtsOLo1yYYwtDJdSuzpQtNgXERWtE2yjJwspl3EhkC1GZ707sqo9PDchKqtoDsVKAhxrvVygdRI9mRmZfwRq9o2IWAQVfM36JGMK3gYHADdb8C225bE0YA7f4jEAmOmHTYHM/Q/dLwuNVDm5yXAxjbBmTKPEXRwXkjVKJg2BS4S5e1LjDtVclrWHM1t3Va+MMA7MQ9DhuM5kqwWccFQbk74qiur4H4hv375dyktE/VY7RdT3SZBewR9Jd6QbLR1npH0BzCvSZJA4rhXXoDmEdfnWjW6rmmasKaneAKV7YxIjIGJuENAiam8i0CYnMTsEwN/kOjvY1EwriKk0aYIi5YBHew7zODWvte9bwofXNGOfe6hFjXbM/crsLDeECQxv7Ah8naVhJq7mTNH47IrR/er0jzp1lzlxnxBLr2FoMmlMZJdBO/cu2hlMByj5dBiNJ+efVZFN5e36kFIzp0nQaxi/GM90yXakP6CGZsfYWyk1Y6nsAFLXqpOgBaO+M0vDKd2D9ayAbDXCTxc6XB6lYck/iObbyqLJrwWI+IzraZFI86AZjeXAYR2HpA3FlUS+bsAmwgjt1U2ZdD8OgXX1n65jfJw/aR9r02ACktaKWEuEtOZImS6pZvbdIyi1fgePHO127NrjPZlsYBYmGrsunBPLfkOXNhGGuAAWSmjJ2mHLmImZm6g7Y52mT4w1+mmXWBMTeEBl1vQ/r4rRdkZhC0L/+Mc/VkbTok33L33pS9aY2Tu6rF26oCDYvfe2zmUr3f/xf/2fBmYarLN3FRiu1UhcJQ2eENgoKhkj16RxEoOAr0OXWQfW2L9biFfdAA3hObghbpMIlqyH8R6hbKuiOtZF64xZX3SqkuuXX/VewfPs0ay05BREFS/XPK7Lml+RFV60XgcW2x1KGqsFT+Ut+6gzTgpqVhvjCAhnbk5VsAJTvUmqxL+l0PHMJixZyKTOmd/LudV4GDfTXXeW+/a3vy0teZ+B+eDBfQbmaMcRLgnY+5mkiGp/Oa2E3HOKhGjrijvVmR7yMlxV8sSW7UrxRGMmwIRWQpEJR9KjluN/Y5/x1c1p8bYpCjwnbRrwYdFA/Lff/nX3/rl37QKZ1SklX/jCF93ACD/KWRHT3NYdUu2VliazhewHgBm/UKcy7KVb17o5OfVJl8M/6hJeDX6svaANIxXNPBvADSKwX7IVZ3CdfcJtY4h2EqWudJ6SlAE7BwCb787S0cxcZizHYvFen9bS2n/yPBfQ2DlfLpQ6mVsCTOsBs6OVVtBAm+6gYAXp6kSSwd0RU8tchNbUmNuajQApEt4E7nlSXo3vXNo09yZ3tflFUzJfvaOrgbx91QKDOoGjHQumPWFs/I3ZDDGwHmMt2tqO7k/GQ/xuRM+ZQ52YzrpUgZHpwIReYABAA8wc62RQ1/ryjPqugsGkvIlZWfcDh44JlCncq9zpzDs58qVVSBBoHmiayc1mf/Axm8mbNhqz26DdLBvu+bB8yXsVWLIgw5VBQZNSz+Z1gjv7Mkk8wQJlyMyI0EXbD2M537khXsA6+2d6aQVMycXPXEowlo8d98MFZTzB7F/9yldLWdD7vZWE0qO/6ZKGOU8Bxle+8hUDsxm6aYGzSjV1Qyy992//5//FwMxY3S6BvWuvWFeuiuyPQRuOARuDcB2SMJw5F77y2jRLtTJOW1qiLghohU4DgGPh5vzdSAqTOdRZB6v++Mevdo/IosEi8JF15o8K8jN2/v1APZavqNbh1L2nuoceeLCEpBGpMl5QRvj3tgKE5A8jzHlCDqHoNeNmaY8VIrvfCJK2cTGP0IFPPweYm1srn41phZLst956q3v++ecVu9nePfjIg/Iv71W8h9NL6rCICIbQimmHYhcsMAL2wlu3VnacjBx28YYLhSRo53Z0m37881+sIZUuKJf5ihzyuBROnby326mgEsyxVWBMW01H2PFziVEw7napvSfzo6vVZZ3v9x91FM4//st/bP804PWRoqlCVW/uwhInNuOWwCVA1ZbM4kX1d+aUD2VmeCGAVK09GnIWcezPszWhV7ROA6U2kAVGktLPFq213pcUFVCwEuUeKeaPNOcei5obUXLmxiaQtsTnHAIQBmXB6gzE8mnf6YspysxlrazRSlqPizYMiJSG20Rlk2qzneOKFgKzNdPRgqiBjDXzdj6gBYmjDmVlhNlcedYYEJ8wWQdog65aEhPWaSOU51a+ZRG+QNK+WbTdOtCUewNYFhxNew6hOhOBnGACINJW2G9A0oxjDaX6cEBIKJTQhc8RtAZCH2/6bdd6x7T3+PUeR5dtlUZwh/FZd0CZJ62QYF9lgmDpUN6PkLgucxa3SQLBlCEzDjSjuDFYDvswGzMx39Oqmtun7CJcGcyTvSLHdOduCkzIalCVaQOOcfWgg9BajzAX1xgSGlijIWcP3Q7Tgq+ycXj+2Ix16pzGOauDIs5f5BTnrvtbv/+3XK1ncNCLPidkDy3oGDZaXG4Vo7/8oxe7P/47f9KdOHFCArayhurgsnIPsE//6//2v7vNLrn6gB3Kgt0nWEa4nRDc+h1BjTYJ+OLjjHDJSekFYGj11QEy/MV+RduFVkpJwN+Ku2RwDUbj7IFQz+Qe1W1uiNMUzSu+IlfFk0/9sPuTP/ljFRrpfDw6sXndiie4Dymn3/zmt2VlfND9rS99oXtIecxRClAMuDf7wBi/+51vudAm53wGmH2v0X54j5smbN5rv48tYI+R1WiFbPwdjXcMzCtygZI6SgfAgzo45PR991qBpXEWVvIYo9aBvk+OrzoEgHha+04PGJQacJSA/ZQUm/mtO7tNzyhdjhOY+YCUoo9UZv3gQ4/ow6oiw9SIueGTNayS86+CLwSjIEpOxSaNqtLKFLAAHEUcmKCLqgBcliRYVd22TaQ1Aaq6y+Gnrpr/BjYEHoCBBlosEgQXYop2lSgnoGLiVn4jkmqcNUG6V1XMkZJCM/K6D9+tarc6z44Nwr8zr/4J66RbI5L4lfwgoqgjpuX+fCemYzavpO/Q8D/3rdr+Kr8OAycDhdsXwQxZAg5oSjrn/gnGAJKZC0yJtVO+yNIAcS+hpfE91szuHTEfWROeRjsUEt+y+x437duAgwWie+GyYo2SLcP3cFHxPPyVtQ6VCx2hkZQigw7r16yXMDn0gMDYpQITgn/cH5cG2QVxF1EsxNft0hI9OFhLW8uWQYKWYetjBJA+naS5ofgMWqB0fK9OCUGbZIy0/eR07F0tSO1yaBgEn2Bzg0Rwx5Lw+rM2XrWWVjXSpJrEXSdoo3mV5YM1htKwxWf2vfHGr1SMcEKl4kcFuJPiMfUml6/02PGjztT4N//m33R/9vf/nprkf7v7R3/5j7pjKubxIT9oyRZjZVSzjf/3v/v3yjB5yEImtERGD8/H5eW1bRYBa4vgxDUZV2Qss6SFpZVnBFxAua4bWh6M3QNjDTlC2O69thfMH17L+MpKmO1e0kngvy8BhcY7K2AGMwjEe+zk8GtOTz/zTHdWSQV/8nf/jo9tAuRRQEjT3bNXaXPN9cZJL2RDOFcfP/gIP3xIb3uVr3hoqRCteKztM24EG/7mCNnCiyEDh/usiCc5XeUnqmDcIxp7WBozsTgyn9Jdb2yVWGBCY5Kq4Xf78YnZ0fJW/IQSSRxkdk7tAvClP/PKK2s02UYzpAIQzeX0afm2pH2C4DwsubCVdaHmN3oQaS4FhjDCjPtm7JWpSHUg0o/KL9wagAbdsch3XpTmjEZNitxm9WOmUf5dATMaWhrh6B0XhuCvHm9ofmeSTM6mtN0P5RsOMLsgpmmlRDxLc1Ag0H6cYrEQZV9cMgLmLGJ8rPa75n7t4NBI9gQVA5zZ5NKGBvdJiADQw7yMG4L7RHPqhYLWJCBQZnFpOQ66NlMOHSc9Z9mb+KBJpapzzjj0tDVyai6UVUX+DWgCCjR/XgC4fcVNKKD52v1A+h0HEGgeWE3jjBOPRetQezAAAPdzkUszAzOH5Jc7q0LfvXr1enf85JnyMWNFiX7QjmmUZCvEwc4KesJICfzhimCtZmiwpXmMXRnjcnZr0/r8IYHWNhVL4YYrjfmO3BjbpTHvaVZRVV/aVYFmxD2b8MbdUlrfUNyU+aDtRDNPA3uuTRBpHKNg/6g25ICI8+cvd9/4+jc1ph06kePPlKFyo/vWN/+m+/Tjn2oHrc7453//z/9Z94x6Fb/4/AvdETXH+fRjn1K66X611N2pFgbT3a/f/FX3NZ0z99BDD3Vf/NIXlcVQaZC2+mwdVo53DjOIu4T1tQakFxpaqmv5uwQn2nLRHoDad+yz26z4KCAVvEvdHxiAsoYLb6wll6XZ3BgN8NAIn372me5P/uhPXHJOB0vWabGlxjIWxvYMwPzuO2pg9FW7PEibgxdK+Fe3SujlSbk8yIYAvyqcXM8svEhOd2VKYZ8FR+JqiMY8dl1Ak7yiLGTethJxgwqYOfH85z//uQ9juE8aM8KBeBzAzHxMo5idlM3ARw1HbIE3HsE9aEWEboFt3dGa3Nbg+88/r8y3Oy4OwNe8JCZ54MGH5LrY0bI05i0NStqpK1lLm8JPxDlcpIvgQvjoo489uKQ20UCmqn1IGxKz03hH4FBlEJJrd2R+c4DkRAExq4lGsDpKXh8vYiR4fH9MlkoyNorOUzT1tzRr2p8BFt9Za8TDwgySrzbIVU4a44wEC1p3tN8AbNLYorHnXolaJ+3F/jPmmfnC8M19EZO43CXVyKT3ZzUfb/6uvSmtNhI3gF0+TFRdO80+QTieH7O1Rk6hSZmUGVulvqElQivlToFB/RyuJSLcNOR6ZgkR1jCCrCfMljnizBV9r98nW4hl1icHPFYNA+bYMc5So2qNwxN4DD2ZuSb7gzUA+EWTX5ByUMxavWpp9xlXBs+NFRH6sMtIAEVu6S6BloFZ94NW6OpG8M85syL+aLwbc9eX7L4qwHJjLZZMz3ZQii1q+xxgTvyA6ypQXutS+ckKIit76fLlazof7mlnZdCP+JyCeZRSHxcPPajeNPQ54Ziiv/8P/4EOF/2+laTDOtzzjtx9r7/zRqfjM9VgbK3bu2VH9+lHHus+Vj74V77wpW43LRTQ7Js7ybnvWhfWjxdjYG0SECYQWBkuZLWUO4V5RrloCOE5Zt7RvMMHE2rVUMpCCa9kjlCxmQbx5eIoN0xoEPAlhvONb3yj+2//yT/RnHf01hpjiRUICL+iBkGkD/7dP/1TlTvfawWMF0ofbMSYmdMzTz/t5ltYeU7jbc8zTljw1jy8J62wrLdgG0CaZlqMyW64NpZgSYQ99+G9W0p35Dirt99+2+cz3iOLByGDuzfAbMvDikqBfGIQ4/TeSuMtXsPXjCBJkyb3Y+YsNlwZ7597z20c96hDEic8IGXRggFZTDJMBSZxU9rLD5/krKtdbn15+OgRmV/f6v72H/+RN4EFxeeCVPmDP/gDV1o5VU7/yNcjxWdVrozNUuGJ3Yap7IoY+ZiZEO9F64qfzwtNO1FtEoRI7h8AXcGjdjKHu1Q1rVWLmQIGvptAH8Rj1wrBPEnBPu1I34sAoMy3vjNscDToOny0fOTx2RXxDEe+j02aHoBb6bg33gnx68E4WmeIP2aiHT6kmdFuE9OoaQYRKAZ/gpP4glWZF8C0RYK0b24YTEUHWTB30Q71GSBMxd8UASYH9Vo1oHNbh1TDaMv+fktZq4AweclDefuk9pr5WVOxe4U8Zs6DnFUDmx0+RQSfM9pyzG4LVsbU1pTvoCwU6FSu9/ycGt6wry1HNUzDe6GVLcokOaPAGM21oI/NcpvcFBPzN2dVQtvJwhkLfOiBgh2XS7f7xccYpoQHollHEYCGklLJPZI9hEVA0yY0yUuXr8qq/LDbpuq1H/7wWQXYD3Sn5G758MNzOhbpuIBbPb7li/7qH36l+4//6a/Vq3y62350T/f8G69019bUBsB9IZS7PrGtO7nvWPfw8TPd/QIsHwTQgNkNnbTWrFOds1hZKrywbuqcyvo3prE6xqtoKj7j8Z7ze1wHPry0pJPJkcBgvhN+G/ak6C5rR846lXD/+Wt/41gFlvYJ+dE5xBQzn8yVixcuOXsFQD37zlkLuu275YLSulFef1Qn0IAR7D85wz/9yatVcYePvFRlP8+8Q291jTG0zOdjgRLBHmCOKysKnBWbBuxpBsbaXVODtlfkjjn3/rs+heXkyRPCu8NONU663EZgzpjijo1wD7ZQpOYudM3ic1YGJ5hQTXZB3eUI9mBO7hQB79I/CBXVGlOUVo8ffvyRGfmDDz/ydWRwwNQ86LHHHrPP7uc/+6k06A/lT7vHhybOyl+NUxy/Hq4S58NSWOIihuq0ZG0E36wWMn7cEFZAMloV1wPMUEblWNdJBWWepchBn+p+aOPjrngsTPxoLLYDSKQtteOvAsC9picNNsRFRoR9WAEFuw1CzCWVA9oxZwygGqmzOZrZHPPJfm4LkhJ4Y0nO3KNpDJIbk7Ei5CYatAL7cauBkEGkBd0Ab4MOlgjj1O826dGKMdH1TQe5mrZsX2uf2kfcrQSmXRqN8SNwFu2WUiFOm7s5Qa9xbwYOVci4+clcKZogU4EgHI3yWUb+BZjTyH9ZtMZe8v71G1d77cjpVE7jrHkGEAKU5dOsvr4ExshjJp2RXr8ElNCWd8n6m5Qg57txgURbxG0HvaCkmNaSk6r1s2lqwVfAFwspdMvnSWWMdkSglQ568MlFTqEXb519930Fjn4jMD6iYq593QUFBTk49vVXf6Zg5UEdo/TfdE89831XkC3Nberevvp+tyi3H1IY8Jpe03mGc3u7zz/0RHev/NUH96l1ZvOBGngIIG+w3uwqkNuKsVZspYp54q4rbbq0Zl55P5ZSUuesMfPP6QWlqCS4HJALbddnZcXauiUtkt43AuZ/9+8leGRpf+5zn7NKKBPvAAAgAElEQVTl8stfvtHd1rjOSNAsKF3s7d+82Z1QPxAOOnhKgcLHf/cJZ3cdOHqo+7EOjUYROyz3zk9f+0l3RMG3o1IMTROipYzZmMLpRKT7tXmlt3nPs238KbuPOyMWgJscNatiDMw31NL4qaee1J5WA6MzZ05bEaU6EQFh15Z7ukB7Q7Cf9wPMAeQobj7HUjhqt4lcKZte/cUvfYIJAUCqrRZl8u1XlBPzgbp8UosQRD3xa6I0VXlGZ3FdUO8GfJB/W9VMdJQ7LslBAJAg0S9//gtFLA/a78IBrfh4eS02oqcHgrjAwBwQ4ieO9zFABRTj7wkBAMxoPZXWVX0lykwY+bTahuB7CqMPgYmaE+Mi6uzimBFBR5NyA8DmOmheFl/He3Uoa4KVw+8OIrgQpwkJiFhAEmkaRorGPAbmPCtjCTiXNsKpIFXwYNCko1gD9ALNIs4ykcqtE0GDSIl7ozI4imnS68IBP0DJ7owCIf4R6Cu3B37nsh74jjVwvReNMtZAfJEE+hIPsMDU2G9Ja9uiNo9bd6rXBqcIO3moOgFWGbt86s3kNJDrOa46bH7HMJ/zdpvpGSDIOlj4SZiSxwwtujxWeIP5uVcgtk+9MvBvk8GS8Y2ZuZ5Re557Zo5Fi5XyxXcjvPmcseLy414Jhvr++gpa/xu/etPZBGff/cBBQNb+M5/+lHzo9GHZqmOn3lRs57ROvv6CmuN8t5tU7GBy/1z34c2L3fIm+g5zCKgaRUnIHJzb1z1+4pHuuLS0UydO9ml3aItRcjL+zCH7HNpFGUuqJfOgmVhAG3OeoHtcYXYxomAYjMsZ6WBkE1Kh0fE62e0k7EBhiKKFKwNM/8/ykT/++ONOnX1F+cz43SdU8fiIsi+eFeCtiq5JBdwuOqFV6pxcUtfVxfDn777ZiQq9p3M69eTRkw90ewWGxEXcnKtlamTOzrtueGK+anzs39G4m+A1zbCzjebDn16rpjEXT5dgu35tQcD8lNL5LrndZ/ViVpWpvAc5+TqCPNZulJT02BnTV2FJjaHvyfPi6z9Zo1z1hoAZP/OaCOvUyXuchjUj3/EONX4JcJIc7UboWuB3zr7r42E++5nPiAGUtC8NDRDeIffGdNOw0RAIIlJllUwEKr2o7MKPSGNwtjjVhMYvExdrqJ8GnXLoJzWOCVa2iNogkubjpPNKsC+NusyBEFKBYwEOGiLBMj5P5RwLiM/xljR5NOycPO1J69WfJsLgGgjnvbEAiYacBQ+we5Nh8hbaz3ciMatiKXH/0fMszQdpz/3sNyfTpGlFaDkVAG2AjcbUuuXlJG6GDQg7yKA/0N58ojfAjuBCs8B9wBj1zDpGqnyWAebSnIejn9yrgM5wckexF9EwKC6x9om5r3sUkLX3dH16AWyTJeYEEbJ30IypaCPyb42H8+sEFLgvaCGLpYaprXvhow8z4bJJxWcvfBqBE/c4I4ahKsuZDJrvDWVlHNS5lOQy41ojit+bkyPmLbCpPtXlhkHLG3Ls8SHyCgilrzPrRboU3wltua+JKtfOnTtnrZBeMbQo4ASPK5euSUhNyu89J9fh3u5Xv367+7M//6/dOvLFV5732hy+/2R3/tbl7uLSFdUCVMXd/MR8d2jLnu7BvSe6B+89YzPaygVKBYpNiyuEfqPYREMOSN5S4Y4FB9lTFGrJgkUIpq92CbhK8SzzmvWopjvwpws8Go0G7C0EG/gFmJKVQQYGe0rf9ldfe11n/T2gdfip3BXv2Tf76Kd1nJ06OZ6XpY1Zf0QVmghvitSmtEY/efuN7kYnetMBznS5VJlJt39mR/eFRz7bzcoaJ28/AqTSTCujy+dGUpPhuZS1ZXrWWKgitVBpYx4LefM+wqdZI8YUjYd9xtX1gx98X9bcNbf7fEDxDPzcWO5U+wYLsgZj/3IK6LxmjY+5N0qws4TQmPHP25Uh36LLsrUwN9UM/Ywc2lRGzRHFll8nC09nrwDOlSvXug/e/8CqOi0WCSjxAPIw6euA9uYmOS2XgAlVZY96PShvmtxfH55KRNgL2c7raz6i0jYSvKr8Vpdoa4HTw9Ylnl7sAmZePntP340UMtPqOQCOe9c2E8zZJY2QeK8vbohLZSxdG5WHyL1lPUjXYo4JMkIhWm+AeeyuiLCLttELgrGGrnFF641J6J8tDQ0h13c/wycAMDVNGFdGBFSdo+aonwkyhAOj2CDVOgdgGePg0y63SYDZa1oDd7vCRfmx162dQMff3VCya21Ba08TI/JYd+zc62IUTjPB10iGhYVdc50AIgG4aMsumqGABGGMVmtBWVH6qq6sE4hN5NKe7rv/PgHlTmtRvG6prPiYNBsKTOiTQc9xm7gI7mZZhTFtyrd7Wae3TE6AtwRCGNraZdN2YEzej8sNnqCvMk3vL168pJanHyuD4FD3m7fedqdA/N67JDzINvjKV7+iY69oSHW7e+1nr9lHfOjUPd1mHSohm6G7LcsSbWvXlBr3bNtvbZG2uKdPnVoXGwkdFS8k0FcHUWTfERzElQwCLc8dNyVrTAxh/ApQmL+krVuQN8uSSjnWOlbNOK+8QCmpZuqtQmKB7n9OLlB8yWdOP9D9x7/+T+44yV4/8dnHbKlQ4YiSevDgAYG4aFVWxtz+nd1vzr/XLazJUtMwyLaaXJvu9k1v7373vke7vTt2ycUkd2oL/EVwOqe7pa2W4Br8z2MtNXub/ef7wYn4na0kib4LmK90Tz75pHuRPygtHz8z1hn7T3CbtWItxjgQq8rNtprCBTDHrQIwM94SgqJygn8A3nUt3Hn5j9c06Xt0fhWlszQTCTDDINSyx9whBQgf2nuKDtP1iU3ihUPeRwxpQcEKejbDTGwMPjwS6jnNAWD2gZr25eUEjKp8G5v85X8snxgLyGcFghCJouDSyBlLr8G0vg6WmLgqyCzwUU7y4bSmMgGsaA/RBuOzHJu2eabxi4224Gg19yMtOAQQBsi1bIKrekebnY0P4FXT7/aSGR5NLgKx3BRlBfj3BszxjbofHGsycp3QUjBFIfEz28wVceGe8BpH+OBS6udW44igCTDHRCYw5wIGXA4tjapcMliHrQwWIW00q/vEyqmCHppjbfeZf3g0Hext+eZlkZR7BSZmz5OxkfQu0quiiZAemLWxAGupk+w5wEwqGS4Pm6ACAHzMO3BvUN3Z9jNgFWYKDZR1UmNxk6fmMsJvmrawBFPRmNNbOyfiAFQOOoquObCYfNwrAub3P3jf+fwcbYVGzEHGp06d6d6Um+Ok0q6+8MXPK6B0tjv3ntwdSoujenSXijBOyV++AChLSXpDzeMfvPdBmf0P2eW0R27HcV686a3RSnyaoaMIDZvjUsBMh72Pv6xKBHoCtlwfsDXIkhnBHvE97TFg0lvCLSYQvisar4Iq7lsdAtXw7J13VcxGefl9rpyjPzdkCNgeU7yK+BM4Q+MvFI9ppTwevPee7uOblzvVgHYLy+qWSBXwykR3YHZn99ixM90emv8IEMcuF+9XucF7IMQaCG9ZkPfumeLtrF2Uk/wdwUugk7mgxH5d7hjWCmBGa04OM5Wv8cmzjvmdcUDDcQlasaN9LZYgmS3gVMufNg3S9pNGIbTDRGNeVVXXfafVZEY3ooH3TrkySrOgR00F2IoZJhzIe//cB3ZhcGgkbgLyLUH+ZaXG3cIkFehzki/ATAAMQqL/M7nTlNcSM646/qpUGwJdpekUQ1TeLp/Zl2TzogJ7ED8Mwau+OxynYzcFtfm6lau0mvYUiRXC7U3h5i4IYQdU+o3R56W5FgDR4KcHUVasaZuRwAE3LINGIwP+NkYPWA7meE6IWd/Jji9GE4OZDMqaL72VAUvfp4Fraa0jzYcFrDy5EiwaDOed5eWaruafdKOatoZ8nrn0gqZpy87maH1T+mc3TsD/mE5nrF18rpjCVNzt0sEJ9FShyU96oZA1AJizf0ntcn+QxvAxxQHmZBpgwVWaVfVyoE+vG+9ojKdk9R2Q1oVSUILhTneQw1nlRvExTW0vPT9dk/MhmSe+9rgE3E61+aEqh7YqDP07DKTf80zWN1qqr1Eu/pICpeQnf6x/zIHsjMsyhSHK4qNJF1A8/vhnqopU872q45RIxUKztDvJWyflRRVnX/zKF1XO/Cn3WNi9S2mHLuktUz2gGIsn9AfdJCUuAWo0ZOcvtyZdVHOaxyS0Y53FMmAMPuGGRFdroVhm7WSO5hYMr/ZWYgPmKD/uEidgRmN+9933lGJ20s233vz1W1W5Ch9rTXaraxxZFlTFXZQCNyGMOHBcWRvbtnQf3RJGqQaCDoNqi9Ydnt/Tndp3RD135J4sbvR9shah7ygV6ZEevk5pfAA47ruxlmwAb7hAggC0CVZ+85vfcJzi0UcfcfBxp/zhsBkxFPYxnSIj2DKGatFQGMWh0LzP8wLMsfwd/MOVwVH1twXMVPQd01HcBCM3i4DJyjAwNcYHfOhQxoYCN++9d87nqBHRn6YZibQhE4v+viW/Hn6iLSoKINo6J22aFDsmtqSjpWa16O7fBcNSvt7cGAEDmC7aqz8TJ9NYnSN5Bh/mAB4hxGjcaSjCvTeaFmxC/NLZwDw/romAVT6PaRItK9p9FnqscU810zH3jMbFvVxW27In3Ci7bb5t5gaGmUsOO7UUp9dEO5XFY2muHrsWNB++b3Oo3cd+42aqj4UPWrBdHs1vDBBzDwsugVBS/7wPLXjjcRtIqmS2yparmXiIjl4Y/B6T0KCSZ0hTxLVFS8NtyspAc5TsdptM7lvpjCX4KKeHgN1/Q0G7OnighCEacIB5Ru1N0/41/kKuxYqiKIFUsikBigWDluceBbTnyKFuloVBuDGJtfBmiSAcDDTNtxxznvesFet7VMYWGFU2RvYtQijMjE8cH/rbb9H0/bzjIVu0BqQzwugcD0V+Nb2IWbvk5/I7qYTXVJBD2iopq65clA8a3znZUF4H71eZ6AEYfoceWPukMtbYB8Uq1g6++spr5uSPCvDGJzpN98d2XwLsPhFI1yPKovSwHuSYj3320aIRxFUwVEdK4dbBDXBW8anNGjvzvqT33lFDIFsi8hU/qH27X+X0Fy997FPF0SInt850h08ekytDNDItmpJbal7Bv606K/BBOhXK4goQji3cO1TU6ZUcaLd9YO9bumnPYyNrMXvNZ6GzgCfCG/p65613uu9973tWJn/v9z7XHZB/2a1KtRYz2k8Hp90gH2V2UDCXJaR7XoHOW4KAac9ZTEO6qX3MgKZzRgXO9HcFmNHyIKDkaLK4VO9BlKQRUYoNsF2QibZFPmXSn7QCkrikvsnlQNlxa5c3NzftI6dgJI6B8XH0Amb6JXMAJcwfYI7GnAUKgcFASW8ieFNBhfIllASs7AGClozVQNWICjOJ76fzXBhgDNZjLTeNSFwV1wDWN2uvMB33ZA0iPOybbCYRm9JrmYzDnoYCXou01hvAfSq4R/NzZj4hmvxt5mtugWj8+OWdS93maqBpTNoWxvctjad8qeW+aK4RtGRr0OWfrh/VDKl/bgPmrA/+CfzLjLt6RQ9FLAT0ypoZhGxcAnQIA5jZu91qWE+vEhIJ8feyV2NgphAg6ZnQUjToslIqrcguLd2BnxaIbX0ZD2DHAZ57SPXU+vjeqtAAmNOgPjQQpvO+YVh4/0rQofFyf9YvlZbEM1hjXHJkHUD7octkPgT4XQXI3mivL6sZ1GWBEIUdVbSCgiNTV0oG4618/ApGLVNRSWc9imsEhjwLsMStePzkcQeaYsXFuovgz7OzB5WjPLSujZsCoce1VPcmuyTAzDWsKT088sJ3yvW4gVDMWB/y4UtBAoCLV6J1Fg9WFkPAnoM4iE0xlzd//Rv3RF9U8Q14wrWs15e//GU1TJtzn4wP5ZvH2lhRkQ1BfhpPUfh2TQUo+9ST+fO/+3mn8FIgFp4YGncBwK2ZkE8ELJxgPxGKodus25jfopilrsHxLqxT7Q/A/L5SHr/zne8oAWG2+8zjn+4OK1WO4/RsuQvInIYrl4aVCQVQggkbgTkNk6zoOe+/1sBuWbIyAEp8zLSdu6HA3A75dXbJjTEhH1Za8bnHAyaEJHuV7K5276osmw07JGkORiLhL1647MNZDx852n1djY046WLPvoNilNPy7+2QpjHvZHefbKv1smZufCXbgEyBpKK1w0IFqjFjrdEwCUoWARvOjaP0uwEiEyrzi76xQzPvkloF4iFMu2faKws/1vYG8yf5mu0ct6ZhRYPLhkaLzj09hgbSY/MuQBBgLr9qRYbHxDEAfD3XJmGbU2mu1W7U90Pr5PtN8vOe/2kwpT1jelb5sZ/VgmUxWde0AS5p5Qv+7uAOQmOJqexxoFk1YOb5ET4uAReIBpizltFKOSYJa8e5nqRgusxIbgYL8vLlxkJKKf1VdRcDmNPykzmnR0aZf0NAi/hB5o32QrrVThUlkFVgk13bvUeluzuUORHQigVUtBF3T9xnGqHdZMXUMKTbU6rKtF1t7RcT3036NR7KxzPvACfgxbpiZVBWTsMwpwc6nx6wqVaW4wIVcqXJFc9RbW5SpPcA5l3qzcDzo3iE9pMDyzgQRLWeFSjnmqoEJLOg+nDHDYXbJm1cc4BC4kh96TUCEW1Q+8YhAK4PaJZQHfqAtl3KT/iA8cafyv34x0nuC7LOF3SqEX/D1+cF1oD9UaX+cXjubrk6ycTx4Q8a8w0pdB+d/9A9MnCFzitL45FHHvZ5js6112owhigOsTBLGSlXI3GV8B17CVgGqEMLPRiwSngI9HLWT6xP6FtzZl3fVgYNxXN79uxS7cajcr/sVKn/rqINYlnkI8sact/zxqNZD8c72nrYFab7kyK37G6eFfizovHKz36+BkFx8CN+4AX5fzkF4LjAdt/+CiyQvlIJ1iwwaVIUJpAbqpNA5Lpggcq/WWlGlDdDVMwP4iYJ/pp8TBdlxmCa7lUTktI28V8gnVtDm2ZaJpCXgF9ACkKJyp9qv/jTWMjaiFb108wEa1loi3BmXmxW0yQDjGHqbAp/26fbMgC8scatIb91DMrcL66MAtJylUSbzn352wUeDniVEIrUHoNxPsNy6cEvY27zsL+QMTUTKHOqZw6FMb7ca9AKA3otFwmtfe1PfSjIyfNsGUjj5Dk5tcKfNXMXDSsCrJ5XAytNoUCzutxVdzrK8ufJa4dmEOTymeY8u1T2eR9EE7SgBcioRI2GZlPdQIl/TlpUS5mDNsduEyLkFDeRVxxtd1U9wQ8oh3mHfIFlRRQNMB+CaKaDZsWwVmHI+PzitgJM0xDLvmXtQMAPc53vsV6lbW2W9qe0U60x6agL8rEyP4CQ/acH8aq7LhaDFv2QMdJ6hjTLk0ZHGDo8a59S69CkF+UT5nosAJ5hTdl+/2J8eDkHJ8TtwHqlwCHrnTgL/AG4Ms8cIEyAz9oz7iPMc0780RphKSR2EDpN0yuePbQzLTcGzzCoKUUPyzlBXSr/6uglWd+6PwE0K1zEsuifovV0mqyAlRzwSVnpCBU0ZHrp2Dq0v7/SBU2vgpT40a31E+Ruyp4D9PzX4k0oI7HogPhyBVXjJcdDnFkisHRsrdogU9r/jkrqX3nlJcXgtnVPPPEZWYAElRWAlJbMGlmBaOmWWEahM+6RfiTBjlhk0DV0WQfyaowAM455Tm7mpGxcGfguj6vyZgcHsspfxwLSPtC+Ivm7AMcl9+VFKmtRJU2LUGpQ02paBNijqiPlOX+vTo2oRbP0VH9am6NKA0qmxdgFEbMo2mFplXVUUzHJYGZGMo4BqddMDcxpv1nSjHSuaEtoWnGfGLgCLPqegaWl2/h+NvVL2uY1BrEwcYH8kJoDV41dIjBIJHzutxGcs5kB5mgoY8FR2kA1N6qKrNKcKyNi8P0GmGMl1OkiQ8pfnk2q1CcEjxiR/Yrf2Wukf0ljAyRr/WCMWpuY03WvmiuMhpZIOuWMcj2hBYwWLKTcqx+H7kfhhd+nYqxl5fjm/y9fb/qs2XWd952e53nuRgPdGCkAJDhYEinKlkombUeWnEipsiJbSjmOK6nEH5J883+RKv8JcVW+Oq4oNmmHMyZinkdiBoih0fOI7kZ3nt+z1nPOvi05F2zee9/7vufss/faz3rWuLWYLoDxj5WZE0Uea4i4yLFjVezEfDmzQuEi0jo3qqgh8pb7+YTlYb2y5mblcxZQHQkGIQj4VXFSWQlRwjVXlcbHszNGglWY1WfOnJ6tKIB5iwqvfG5fM7TIJIy5HhUfMr7uSj0LO+c5N8gl6EpDg0lXQ7L+ujegy552ma/+HjM8QWMUyOg/5V5uPdlj53t6nfBZpAXXJL77Ev+yIuNPt+LlBBt9RYGFOWd/8DrYUp0CCwO4FrnBAP02gTKfoR81c8lcXKFKGBLolNoiMBzG6o6ByLkAc4NcY4ynLEjKsJd+5gtpWNjvTPL0GdZmzjEeguXlykjDf9f6FljjclPc7NWXXlYO9nPKRts7PaQiIfp+U0TnY6GaJMwukj6OjueJghoJXVg504rCiLvVrgyfEKFJ4LiUL+Szwc1wp9J3KMveoInaLoDepB4FDsrIV+iiAGmx6uQWnyI+x/KR4Hc7rVQgAjtbFGwBmNkkaYVJQOBTpeZRobW+K4xY1CxmFt2MlSCVHsogpMlDWGvj14bMpgzjhSWMYMe1ALd8mal3oKXYWflXIwwBJt5vocLojp+5GVXYVMZ86/0szG0CefxEnjrYN5pGYdkBVa6XXMbZB2YmWuZ+WP+86FKO/qICkfG2e8ZPS1N/3Xv0+S3jrZS/Wcm0srFrpC2OjJPAVd2vqw0BYd3H2RIEdlycsZwmnHk0e7GLqUvsZWl9ofdvlCxsVXqTc5jdI7iAG7CIMmb+KIAwexPD4ntYEClk4NYmKXrmlM/OJmcHEgFmWgEQKGPsjoSLme2X5baJFpPde3sB3mU+orwiBwnskUHgM926nDvWnJlk+6G5HhvdAUhXB9bJ1bgxsApHv6ZBUnOHRQYL5H5lmUg+2wwngESuOeuLUtiueWPj2m+sz0J6AOZYasA5n+f+2TvxlzrNsa1G0r0YH2sUN1XcUszliiKIQfGgSBCVFN9wn4Vg1B6NhZj9FjehA4x9wO8CzFTfbajDM1oZVW5puw+1nh5LE6TsQx9WinVMMVQrv8grTdCMFQ2E1W1xCaoFJ5CdygIqbLjWpMTbCZbcmV7lEulOiHrrZeXiP6V+2TToP3z44PSgsjIIMm8RRpLHHEXuseoe6Q6ZeYp8cZ/FStLzDhWGtrY4WorFIWKK+UNKC93f7r7zmKLAuypAh99D2ncdJp4m46KYMqdgf6FWinz5hGhVJqWzEsJ6AR8R+cUSLhzjh9S0nPQm8hTJKQWYuaYaVZWJ3UJ1K3DFh2wzg/QoOclLgIupVApTMYwyq5Zy2vnhAa4GFmdiDI2S8Ftzj0R18xmu6Y3EQkG5Z//r4keNEGayIxAjOzY44VZp3TCDaguENX27FvwMZtsrQZPfizEvDZUMHO7dUVke+Uyuv7qtglgcMTlrnuo0ivlrvmcFBwHbWbBnNlJmvxVEuzKuuol+XCZJJSwXRr4CzFSYAcz4fynyoLAE/zIB4jDQAFOdts0BqVfdJoBsgBSYuN8CsghLJYUMl0YKTlr50enLjcvlr+QLEL0hhQ6wbhIIlIlaGQeVubPMRyyVzGd6JBCEAuw36POOhdhdVEws5ifXTa5q3AeutqRwo4EiCgu549SdBNO51szwWqnhE64mW3W4KfNDdaHXWGvOfdk58UsGmLmHz1jUF+zS7gDkRauVQ235W57Ve8uJVwuo1VFypXDxk4cxQxISpEq2TPZd1i/7ObIXhXVJ2BKffclH7Wc36Q8wa69Fhgn0msVzVp6D0nwEwOjeMrjnWnEEA0LiYrVFWZR7oUiAn1MXC2h7Lrqwi/fXfFQRU12H8wGrQA3/+LNPPzO99947ssBU6PPQ10w6N8udxCEbyQgLg6cadlS6jG9O9+zAtR+rnzuY5hNMYCuYPhy+eUm+MC56TIx5v0pYOXH5tNwOLA416evEhuk7cM5O/Is+dnujeycn/7aOQzqnw1xZTKq9tmojUuF0Xknt9lnbT1gN7NlkWcgwZhYjLKmAt3w8AU8/NAyjj2yyhmsASTOWAHxpP7Rw0r2QwOWwzWoVuDJQx0QFXAMyo5sjQp331EIuZbue6GZzI0iHpSaned4I2ki8FvAclVMUjZWE3QgD6LXZlufxuBE+g0BOC156j0QoY/Ljy52ZRrPtsGMzFQVJzLhauOyra8Bns5M9kDGbnXc/33quyi/my+a1Yg6wvy1KkUKISaNEQVOuT2c/K2BvTliSihFUmYbCSmAqzH81VlJvsjqzrc1+ZKrHCTAfO37MjehJ88KtNq2SK0MBJrcBNSkrN0UsstrznTve/n9vzM4TZhww1DR0z5zweSxE5/l2PIDnt9z19Xg2QDRpaWHOcxaGyAoFFdeVP1iHGmDWcqju9aExEoHTrWJnUjZ93bhPitWVTPMvfbZHljank+nZRiVhNslzAvxaW66ZHhrzc7QP3EqirTPmxqemD3JfpjqBwHLn5IvYkK0g4QXXLFZZopzccFxUAdesQ8Y5Ep+Qn8itmXOv5eiSrH1fvvukDPp9yAmsH4BvK6YIRx0yPc5jTmGJ+yPWyDO/fNqnlNMVj54s5MvjIyfDhgrE5H/H/Rg8IxuEMcTdgQylLiPKiO8eN+ly8UmdVtSUk2kZHA1VoOh0jrtilwWTK8e+hJBNRfEIGpPikfVqFYlfuh6qBPyiCgjw5zFxJ9TKj0Xl33a5Ns6dPqcGIJ9Ph+XzkyUzuyoyKWl2n4klQBRgNuMl6KV7xFyL+VwPt5zgy++lnRbfp5uztwnjxYUhDgAVIB5ZaxYmimMx3+q6Adhc1++DnwzMsd7T6VgtsUXCW4MPP0eg629DnjAsDYFmkrk2rU39ufIxOx//+1kAACAASURBVE+TjQKrDUhSX8d1huvPguaj05cNbSBqF0c2mJmWmUOx07AsR9y7IVWAAVYTcBhNXoOFrCz+TrN6AlZYUwSQ+ZeiJY9T7wGYcWXQw4M1DqBxH2+uDvoR90AmwxhvuBJjMjO+Qy01OeIey8plsKvXu4mR84+pTOxrzYqT57T5SW/qpUNbgBtZJzjlToT2KdfRVE5583FkXczEIpdQ2M+fuQ5TrkpC1rSUTk5YKVkvt6BdIwCIrkXxVhUlaO40b7gGXYzQ7r3IHtePfxer1yw5cqax4LpwNSXr0Ow9suuYBEwY10oHvMLsAnBR5ljDVam7nNCzuD4qbc6l3T0+yw5ZP7ij3BNFYIwP2XG76ldsGWxlaQvI7r8iIgTEqgX5knY2Az6KHEWhsTt21Jki3NuKaPjd66wPovz5R0CW17AMzPTn4F9lnCD/BBXdX5rB6ouxoeQff+wJVSx+NB09dlQFJsrKkGUG2G5Sxohow6zsYwHFdUMJdxQK48ObEDfYCObcy5V/TCSJ3xdVYHJeJhDCfMftYhzyKe0RTb+i6DhBwDPnTtvHdkNsiEMySZtiTWHNG5xahNO+TEsix4B4+UyV5qIyVNgL/mlYKsfSu7hEvp068qYit8vGrk3GgPFJI+c5WcCT1A1V4iyPkDliPwhkkt1XgHFPsherzdgZbHtfFWiXuXMrk829sikitKOfOsA8MofSAwvjLR9sgZ0f0Pt5yR4JaPPdbABXTfvG7HLoPhZpLdhZQM2s+1RksWo/Wws295hZTpeEhqF4jmDEXRWYlKoE8HKGXayZLzuKn7lNZ0DfT8ob1hyBtrDr2hR4oLAv6BidK2LKRaq7FF/zUexGHdmUKud+HE4zK2Zul0Gmj+wAWXN8NowpJei4HADnnZJddJiPnlJAeo+CNHQAcz9fPWua2qPQwg69Hu0yMnB0ClNt1gq6zYDS4Incp79zWF/M+4Al6+te07p+iEV8n8gF/9h3sG+OiML3XIcelKuueo/Lb83ZjWQaeF8tVloCqAWYlUIWghPzmrGQGluAUf7sYsx6TpT7kI0SEhKXTO3pi+0Tr8o25jB7tmSCWoJSEFWw0tkpEkyscl4jNczN+3XcXM75w2Vzow+I8PiRH/d97uAlOm6Q3zFZIKfc8177yyURsUiiVKMUER1A3/8cTC2SZ8zR/UNSkMhqd1sHGZP1FJDlOX75yyfFmN+X8j86PaRWxz5Sj+wbMWY0TGRgBGavj4CZ10JSyUgZS7azHsYVgBnhB5jJMcSdQdCOssgdag6yZ/eO6QuVT7vsmrQRPchVCRA3cq6kfV1V4mpt16bQeZquK9pKc/KrAuuPr6g/gFr27d66Ztq6Tgz4wimnS8kANgMgQEJtPHmqmVCEkMnkui4GaRDjwX1vTS6g7sXpSDHAHEDLwmZhIsgRqAKUKrCIQrC2MkMcGG+b5OOmM+Aks4HP9OcCvNnsYbdL/BH2urB6+64I4gU8B3YfUAswo8i84Vl8FIbHvhSOwHcJqOJyYD14f5l3C0iWS2B2psxCHMEv81gbzI3TOQl8Me/MljUoWJHT5/ARR7EAkSviBRW0TDUdqXVfiCWTR7xOQZLLqt7CjYEi90G3BLm8qfAnq6k+rgxdm8wf8uO/lHLGlQapLP9gVSnmWewrbl/9bToVhEo5upZxjSIJ25w+R5N8YgYoOFKunB3AOBvkRqUeszIyYaXWPWEAEz4z+gupfAwjKiWbeEFVYxJfyetR9rEKcy8zTQEGRSXk+wMOdMuD2TktD3/sLfLpQKT93kVyYsHYWCrBdNP4HNnFWL4QMQoZCnnJHJS1U72EkQcKbbJn+Ex6gyQLiWcqVrikgwVkLH8ayEVhCF9lXdjDPrs7vGfaJYVFyyG/WRODsPd55ak73a/ndvato8kNpstpOtl32UM1z3GdVFwHpV3/V0VfWQt+x3ZhzlM8lOvDmB975HH58NXy87671Ff7aCVJSK4ongJsM/9RFmkrcE1xE6wSZ/fAmJ3rXDKUIKxljPl5/rXXDcyUSaMRSZvjzDOqiw6oE9Y+5RzLZnViPC1Az2uCRXTc9g+/NGbzTkzGNjsRHm5EIHG9AHurAP3UF1unJ84q+Cfh2L3m2rR97dXp0Gb5p66rw9VatBHHyyvYIzZNCz8mGEGgE1nyb/l9XOwx5ckTMRPRJTc4gQauN056ADvX88Gtf4OpNIJsNueoub3xEJJmbdnUBvbW8g4SoQH7dzM83S/gb+cB7pUWtgo3Lsw6G7gErQs/3B+/wDWfc0WfzfFmx5TPwqntO+aa9f4KWi1WRdxBMyvXNSyMruoTeA59I5g3WHEFefRPPtFRoWWs3gx+Bn4o8CadijLsnarY4nBSOoeRMjf64ZgTwMinkwtk+E7eu4N3VMCRiqRoMSBkk9QglGDN0pTmduUww5ghEzwXcr1uwzbJ8l4z9rDBzMfIlrMxeC2gG4VsZd0md9KpRuV/M2Y5ypO1YIM7nsJmK2COTAW0/XcUWpvLZm0d9ONzYZ3MYY2nelgzuZG9lM2XSJRscR02vt0AfrUOZMCdgHsywBx2OadtWVn2SeSd/ooyShA0/l7AOaCVPVGWwBLLSV70VclSsWnYoopB7IlbSskLmJfqPMASohbzfnW39Y316QNy9Zm4AeJei5sz+yenn/O7XTTOmc59iHGIYXcsKG4cKxuscwtvudlyH+aUzLWf/OinzhC76+5jE7E4cuPXqXaD6kQUTtxBwSzmxQqF3jJ6eJ4LYF6lWJetsM7KiXVkmXr2ldeclcE5W7Bmkro5NBN6vm/vgWn7Nh3KKr8zpc5o7sta2Isqo4RtAOY40bfrvDIYFtepKqU1Nl3W6YabVG567trm6dHzd7pz3brVSplS79d7t53R+WXyZ9v9sbQn5NTc2beMgDe5i5kR0M7kZ9IzwbgCeMAEi2JKGlTa9xShGM3Bhd2srBLyGXzNqEbg8aoZfJYNkte8ERsILXSdkhfBjXAUOOsaKCJvnkqhmq87CG+5O/oYLlhsu1gyL+kUh+53zqcFrvx0xSqXlq114kn56fmKK6OuVSDitEl9HoVrQDIc4FOtznIIZmVldAYJeqF/NrsS0MQfnEwFgHnHLvVe6WOlyNJIlD/rigwBzrDm8jdX3wz8fAAz7ptE1IsBFUPJpmS+71J8BHYcYLYrY/1WnxTCYawjyy9Ftbh3/LMXpTc+/s52GxRoFvCxwiM4sKak/xmQB6UZ9sScj/KT980Kui00u8OaeUdmAwxxfYU5RikwZgAXRYVAzf5ggNwZSXQUbHdZZ66kV0YU60hcoqhwYbl8vKvZuE/mi/ekF81ImrL3IsORtbLccK8th95GKVj+2u3FM1HQUi7GAvkbPZ8zSem1SfBz9LejsGMJ5PUwa3y6eTaTDtJDO+W0sn3KRWTS10VbuSdjRDbpKfSjH/2EnaqzUe9xAyNnykiJkcfMsLMusSji+qOtKe5YxkVnPtwe/Bwgz3fHRJ5/7Q0dLXXR6TUUmODKIDeSCPSRQ7fZ37hRCf3Qb5s8GtKJk3oPQ9MoSFtikbcoqtxKxuYUlB8fNW6KK5d3TD++esw+w80oRzUXeQBgXq/eq1T/6YNmzAB738d+KgEA6VUWvDZ1AyIwjDoyqR+sUTGninCtaNwIfyYsAh4gjSYu/1wJcpgNgkWD7QhR/maoA3ObQYG9ATCuW0UcnE3Yp0x3NJyXs3HrHoBoBfNMMAfGPG5yA1e7MtzMqM22cmlQa18L7iIRbmwXQTHxuufij0xPhIU9lIKpIYu1KoOCuAHCd53CgVYCADNAWsGdymHmnlkb3ElZn6s2ETva39YUWRgwZg5ixTK4bH8nm72OxuL+xBMwewFnfseNEWDGN2gPhq5sP6HkDCbmpjFdZclz3HHsmIEZcsH4kC0YM03oyRDycUOD35CnHkEuHSK4JqlqARm7QDyfyEhtZM+Yfi9gTiZMjTFKc/n8ci2zWiu8vjdz23KHLMX3mI3LNZwy6JYDXaJvt0dTAMCK/anvrEel2ZWPFlmxggC0OSjB4L2UUI/gE5kzQBpsCpgXQFv6wwT4AtD8HrOc8caNVlWFnIxTGQu06a1MKKzl3g89z55LA/NyOMMNbTTzm3Y7pOf4GDBj/j3GltXxmbwf25WR5wDAkTmsr5CrpSl+WWWLa6eULc8AY370sV8WY1Y7Unox7xbZwP2Enw1eVRZWyUcse99DyqCeRTEAATOMORkjrGvWzsD80uu/UrrceQX2zsr9QPcnSjknd686dvsxtxcsZ7x6NstvvE1liJz6Szk2rTuBEvKLr0tjw5YtEBI3Nk5+P3Fu9fTDs3d4I6/WZGwRa/761tPT1rWfqcAEX1MdU+/NQRDRlXGklfCwSxpZwNFaVOwkD12MYjH/WQjeMwfl7Ojv6ig2Q1/TiwdotZshi+H76PVsChMolwEP+cXDPbhfTtkOcJMiZJbbCx8Ts6CvvkbGns07979oYE96nE3+9qGS5jYqj1xr/D762nPPxVJY8nYt7EPGBe9xQykzLJ65Ah/5lzXgxIv0SvY6aG5g1/NzNIizjsVgqpx/hxoYkdFAahaZGRw1VkqnWCo/X1ZalQVWc3he2T0OYnXkvRRN+YQxBNxnmxTMBkkU8vE77zSx2KkyWRQ4jXLoaodbbf+Bw3PWQObLB5jWyP3/KDErT+5hgJL8JBOh3lJphIBKAwqvJQYyE4FW8jw/oBkQDjNaZKCu5WvY97nkZo9WTf6e9xRQLf27E6wKQOa8uigdrhV/Z9Y1gcjcp0Wz5xNwqVOjM78BNt6XwFnY9vg3xsCJR7gn579rSmveCujjcrEFww6LC0jjLOURC2SJASUNM3OZ68zWiK4bF1SAfCQ483pi/UlWojzHsVsSOn3Pc40CbMDn0IPHHn7Ez/G1h+53LM7HQZG9YfJTzwZztveg+614fiXDjmmwx1qRuP8NeNbEbF7vF1578yY1/PiOP9NhrJcukE5zw+0+bz96zAJOQ3KYLKEczM+333lXgTuxEL3OJt4pZhztWQ9Qi0I+Kb6Uk2fWTP/uwu3TKgpS9JAHN6+dHtp6Ytqy7qQBHTBP4xUWiGYpdRpE9YHOZo8gWJOR/REtycbq6FqYbj6TCcj3sJv4ylI/70XUxCWzIgeL1kTZ6bQCmHOfjD3sMwISEIyptKLyS1eMmRqGngUJMM+CqwmABTibpR7KLo3cnznJpskmK0a1NHcaBdSZHb37ArYxZyN8rpRk4+idbI4AQaokmWuX48ryqa5wrbDaT+rrABldjMD3CgzdnPap8IOiEgLCKHjmuQog6tlcVKKq0VIYvEdBQ/mZ3XzH8YsKGjFPZtDNVuMjZax3qoucjzlT7jzATOom58rRZpJy8LBM3htWlBzqKmmvai/M2wowl682MhW2WyYGG9F/mQOZ/Fbrufi/Ix+5J6DPvBWrIv1tSckKOEYGRnAOWIU1sxZRBOm4yL1MVgQKo1LlZ1tVgA0FPu3Gyf34ztwGSOsEkjoliNcSq4l7JmlgUQTFFNu9x72oeAWkAF5MdgpqPOdL8Ub2Ifs+e2YcT/19ZaaVt2q7l/Lsy5wv6wSvsNXTCtKNvLBUNE5cPyPg8qkV4+/YRRQEf0PWOSbskZ//wqD79W886EKmHarIxN1SclCCkiAgzxwZSywgwGwWLnlnHFEY8/w/9aLS5cRazqh5EYUkF85ftJBgBh48dFRBQJ0qrEFRmm2B1j9OyD4l1wfNgSgn2aVNABBEgPDfAM513MqG6ezlddMPzxy1l/KmNtkOtfH7xq5T0/XL7087pG0CZi411btqM2Celt06LpgnlRQXMe+/CZgDQlncbIhMehYpigRXCKBgVtGI5fsN/tI0jw+zjpaNCR//ptOABq1v10gHv6qsszvetXBkLKMw14EBgyuF55RwpXrLQ2zGHPYabT8CMMCVv0cwcp8VQN0bJ/PleemNsKpTn2Zlo2dhbcgzdgmvUvEqELgoihFU+JmiidqY5COrck2n3RDz5i4XVHzEPIeVsA72R8evLGC+ot4EDv7BOslfdo/gMj8DzLGGAh60/CQmAjCjTABmutoRvIY5z+Z/A6iVMWCP3LY5DOjaFaD/3CSn1dnIPsf5LJbU84Aeh233iTkBj5ElBpgLKFAw5S4bv0r5xsVUYD8D2fDehe3WtfhyIKmBeZT5KFpTOmay3QPjunHfCkRVf464MgJqozxZQTfAx5eb65Kxlb3r+/QeSPrleP8A863jiFVgyAP88JG3lrSCZo6GvPTMhcdoPF+Kv9YocBygDRlh/LyXAxjy2ZCeOTCHHDsuc316+201MFK6HG0qvvq1+9Xo7YBTMHH/ks02uwc7bQ4ZCl7kaLwV885eb8UVcLacPPvaa4o9XbdT+4z+nZUrg+Dfju27pr1041LK3CadYLthA+yYGvU101vvvFNlzLQBpfOci+mqiXlpIxpvfzEd0CnZLPC5i2un//v0UQ1am+mG/q6qwL97WKffrjs3FxAEjOKn9CBxxrNxu22fNY3NnNGlUEUJI8hlcbMhIlAj8wjjyObKwrNgYcFeIIFDNhSMOoyHa9FfNalGDgqZufc5fQ3IBs1m3dHy8dl6nNYGxcZvFYwwWM8NaUT4CmGjZs3pLav0NyqrBJD45hb2uyTkR9CyCdOcP6+PrAqFOp7w7bLcZukMlZ7KWCsAKAoiCs7Bpd54Bki7cGozOfgB4GqMu/bsF3Min53G+bQypYigTjfnWuk8hgmMIBOdj/nHdBUDqvXPwbvco3oc1zXuv/9+x0R2059FG4RANIUtW9TVbqPzkDtTYnBDMFj+c/tT1gvAbJdGmhXVAaTt5migSIVlLK6RRMxltp3aN5cfEzgcQKuI1pKeOZrXxbtHNlf9LczUYYRqfToDJfuvAcast0GBvxuQu7TdhKGtrrBfgwXKxcqgXBi5bhQCxTAhhZGZsGGuj7uKYGyCaGGQM2O0pbP8u1XeRyUxEycYflsrUYrpCZMxZ+96v7eMeHzOJi3LxDLSVcblViNLpKw6jsKzs5J5aZfFdZEOfnbmiVxuyAy9gH715pvTw489JqZ8QA2MdN6gPAub6Efve3QfY4NKWQ+RAZOXwW/tPwoPvf3bRRqrzON4+pVXnC6Hj5dWi+d0YgLBBxqm7FRWxmYlTW9QZd/evQqaeKetVnL1h05Bwn9K/4utSvTP4m/RQ7I4POg2dRLjwU6fuzn91akjCjyIkUim1mlDf//2z3Xibx1P78ovFkADwgmeCTGADcDM65z3lUkspli/h7WNix2WzBxEG3nOSmJmIbn1tSy0BaxPO/C1Gpiz0OXdWAQt/VVt8tnEnSm4lQdfZhdWLp3zalO0FidfEfo8ixnrrcBcD1DX0dDSLJ/PllCvBOaRhdtN0QKYZw+gpDQ17gsHaLgPvkwN0Z359Ax0i2NzxzT2dhYQzH5Bd1zxTPr9zrQQ6O3crSbv2vTXrsltQUCUA1w1/hQnBJh9pqDcZnwW2Yy7pvyzmakK0FgutFZxV92nM/K2CERww3F9ZHWb2PLWrTucTWRgbiD0HPc68aMrzVqZmjEC3ijBVLz17sl9AebIUjZYAMZusj6KioCn86rJEdQXecWzwu/Nmae61uA1+2bdYKf+Sj/skBA61sVF5vfG7WKlVc+YPeAYha6b76RulXKr+EuRkKoc5blT/FF7rA645SsB0FhRfhbHEAqYmcME1+OeSSyojgAropP5W0kKFpdF5ChrGvmsfTNvFZ8bGeLlNdX15/vZPdQAyVx4rHHhdJzC7hoCqn2epp7VyobYWccXbgiQuQcW37PPPju9+PLL09Hbj6g6+k5XL29RwVRZMprH1Ag0MDNfsYZCiLKv3QmPuQirH91lMGaCK+Qd48rA7KP8mWb323cp73PTVvXC0Plie1Sx5ayMVdOnikwSnQR8NulvWygwwTcsk8+FKPhnMC86NeSz0zemR6/dLYYps0GfuqqN8o/uuTjt3FSNpwk+OhLplJnaZF44NL2BoCbRviz7FcdgVB20OgKM4SDA12sYQcjfAmDLEi8LPLoAvBmSUtVgN8NCm4EBsfizzKoHt4jzKa2dS/BWSZnFJDWZgqCZBC+WwAz+DaAAc0y3+TozoKws9OAe8VXXzwDxcnCpmyo1YxvnoYS/8sqzgdw/1kBV2p2qOarHvBHlY/aYnBrHjZZ1QU4YXuYGYObpd0vZ39RYrgmgyNKglwrKO1kCsGMYLnPGfbiI+xe3MimwqsmNvzmKnLnkfRyQSUN1Ngy+PvLtt+rki106jJVeG5yTWPNiSjVYIa1kGzhmWWTD8z4YaHcdiwwwFsZk/z67oJW3ZcALC4taNx27+54q6XYaD8y/iqqKjeoaFI70M7qxkeSd96Cw1nTeO9d8/eWXbI1iLaThe4C6ALaei4wVNBjXMMi1ucwYUT6prAtwj8DM5+YAqN7P86Wvx60yGvkpJrx0QMz8BIRLnhayEpM/hRVxQ0W2RyAeiUpZx8teQZZKmZSCDk54fa0ElzQ4ai6KkJT88xU3EmMPZng+28fsdW1rFmB+4YUXplffeFVBv/2Ss3vFnA/bD88Xzxe5qkb5i3WV54nFYIXDwcuMs92VcRlZ1p9REyNuTk4yPZIBZVKUyPfcukPALJq+Y+c29bhQu0a1/rwk851A4TsKAG6T4OPKgDET7Luozks7xArQ4oAPVAi3wLnLm6bHv7hDlF8nA5+7PK1Vhcrv7j85HdzdJobYCDnUjAHfco52gq24E1ynoJDegl+RRv41qVW5F40/at9xknlvmMG8IfXD6NOLgMa0S/+GmfVyPz1SCdgSqAnzhPHHx2bG2mZ8gCmuCgvy0EPBDIMg6uCGyBhz7ZRis+tWlFZbGGpD5GsxBxdwTSl1Ngk5otw34DuacNUQfzHp/LsZc7mMeC+BE54rLLfmkXSghfGwJ7IeOclicWUIcPQR8prpJFdlvOVCSAk2QRGAmXlNJsEMwJrcAopmt9oAFfyrTIGvqUyWSPk2F5PohPYzZw3MOwXMZEfgMw6YRU68cRwb6WcwYAPEFWB0z2RiKg3MkQtenuWuM3C4hlkjc6fmSask0xxrRZfF0qWrdIjxJ/aD07UO3yS5sCggXiN1lXQ/QOuo8mRXdS8XGNfrYmsU66xiUzdgR76ThRTGOsrECKghHmHks/BYkfRhBF2Bm8+xL0KYAjJ+Er0/7LbcGri3VnZBnK/RvbntcDDw1dwt2Rdpf7D4pn39Xuew59UxH3T/5MsXwFbGFc/nZ7OSCoPHlQAkhSmT/ob1UWSwHn2xZNP/2bLdChNXxnPPPTe9/sZrOqHpgM+VPCR3rdPkTKqWWgF61BeWDHnbfRp95huMdIFXz3Vk0vP6wquv3wRoYSmAI6XUCMSBg4fll6u2ny4u2bxBucqqyiPKLQD+4KMPzJi36xgqPMEICxqFDVEdk6pRCQJ99ouN0yPnDrqqzxFIZXR8Z985MeZLs28RcxPBzKbx4JmtgQ3DnA3IPsSiwOJWIYzQBGhXsolalAhU/MUBqJgYCErYb3xo/lC7G3KOFy/NAq+/jf1dI/RhK85o6PdXKfHiD55fb0Eff18dF0ibi72z572Eq6XYdvUkKdZi23h271SXrBKa2pRlTs4g1II+a/Vugeg0NrNevlezJxK3zW5hzE79WUCVz7tLHKDk6VrG8IUzMG4oWHLIlaM3dJ3zCvIVE06/6fKfptKPE0yQF5dkIze2ohAJuoRV5kTWMjmjCPpDDz3k5kDkirJZyse8y4yVNgHOux38+mYtKNwUgfTsOrhol0Azq4GV4U/0Ru4AKc/MGKJEZiVIv2Apgnvvu98FVwsbLTm0FWhmXOwp4MKzMhf0zWDeeVTcGG++8rKLbxyTi9k8S0O57OL2ycuR7zQ2Gllb5o+1xpeO5NQeKfeFWa6ffyX7i2KKzCATC9ttsjDIfMld5Xtbvm31LgQn5KDGXPnyI8nI3uSveW9kmteiMEnD5O8eL4aq90bJTr5GN0qx7KWCNL7tPBffw+ax7gDm9997V2cv3jZ9VUdcUUlKNSOkEddN7j3fQ3Ien3tcf1EASRH0GJrI8Xnvu+dfeV2JElds7n2mU3yv6GfcC7CLQ0fu8KA428oT2yYYN3rv3bddsUbixC5V/qUR0lY1K9qklCSEkQdxOtSandOLN+9Wahwl12LXF89Of/vQF9OujTJjywqwHzC+RAaayr2R0QTMStOubOJi35KUAccQRdhi2uRA0ghFFjdMO4I7bvIxlWg2peKOGAKCs0uCiUXgBm0+Xj8sqjI5lt4M3sBo+jafR8GwMDaLC1NeYdZhPgqYKwu30rWSyJ+UtlEIAwRRVvNmaJCe2X13A/NE2j0h0ML8hbk5KZ6jkcq/zN8wrUkfcoWdZMOZGjCI9jJ7faXMcQfgyrgqBfslwOzTr9kwNe4wJ06uoB9zuoMBrGWey49M+lEyJJrhwJbDpngfwIw/17nDElrkavMWuTLolqhNVIVSxfAtXxrBrLDibmJN2PAtoDbt22QOcNkK66BR5jbfAypUhFHteIzTnC0bSrvSs3oOzRavuboRhRcrzTne2ocBWFxFpJ7hcz90YK9df6AO4jGSiMh7ZDIlvsnE4F6R/ZKjKHMYfjefb38ziqfywwXW3vdVFTd+jfsGYhYZLmuMqtGVp4nw7DMrNE6W6yvFRfytZJD9UUyz9kvdN/spjD+v1b4twMdTlDnBRWBrz3JS9wrAGwsoGBJJcGm/pWAhWvP69d7ks7QHePzxx6dPT3w6HRMw3/uV+9TOeHe7ryAhZSlFFrkeWUy9PU0mGdtckJMojPd5uzn7fmLMb9zkeJsLYs0ndeL1WRWa8GGAec++I/bjkdNMsYfiNQLwC9U+8KJ6K9uOU8GI/Mxc9rPPPje75ph1tMh5bUYW/NzVddNbG+5XdPMLZWJooS+dmh7YrTaKGzm3rSaOTQ04vZ39BgAAIABJREFUEznNAozJ79FcBXw1AQEpA0yD5qhZZ2D0otZCV31/dZQatX4+Fy2cv6UJT373gnUnrCx07t9uq1n4zYaGSq0FEJf8WV+jpT33yPssUAi4/XeLayLvryi6gNlkHIZRwldKbTEHLbjt9F7hg2uhdac+uyOY2SXxv+r7y9UQYKY/BgzErgafIr6cp+igJ2wZdweg3RuP57gioeY1sjLoKXFdoXaAGallPXgP9zPj1mJelOUGY+Z5AK4ZgCTnxDIw5TnijM/zTNyXuYZUfPOb37Twk7fMhsUS3Lx1p0/N5qTlEZg9Nzy3AaHK2b3hzaQqewIEnIGrX/exUTaXF7AKsCTf3usnYL7j+J3zyda4eMjOgJ2vAArnMrdVoM+NfSjqhBs6aKDgLk4vy89MYyCAltgQSiiyjuswWSyjUi5wjgtwyTcOmJsZW4pi0pcFQEfIFJiMwDxbVw3WyU4pGa5YRSzM7FP8wVmrcT+VC6Y2QREigLQCkvzLuEdC4XVrxWy57WWgF4XXj7VDdr1vSkHECuZnKwDciAZS9ZT3EVVLHGicQ15nHGfPnldnuV9Op3Xi+X2/cbcKmY5LxnaWz77jOLx3JIAhk3yelLyRcKKA8xxLE7a616rnX3+zTjCR8J5WuhynZaPR9+7dp6bme9Wl/0CXvIopaWHJK70oP/Ol82fc6nMtwQ/6U8jNwSm42zkc0ocq4mOjg9eG6ZQO6H3n+l0uWcXIXXv99HTXLrk9NqoNZPtZGAPgTH/nMnEKYAKYXqCBaVoptMbxIg9mE4HHpXfESjMswpprp7Z/3iTNhi14Gv86bayA+K0mlEeUjcz2HjRyhNjfbU+VMKyVoovwz1q5Fz6LZObR1yPyzufT68Dj6h7LpSS0oTowmM0yKpwAbo7Xqg1c8zv62EcWMm8kbwp6Y1Q7xaoWoxlPFXzQBSxz43s2+NfmWg5A4PerYv4csLDvgE5Ub857VuDriDWAyCbSP9wjMGQqC/lc+mzY1DaD4/SSyjmNFRJQ4jAH3oePuXq7bHIe9TmB2a6de3z8D64MPhtX06jwCGaEQTufeXB74UMZf7e/VYxrtGQSwOWank99nrzpYwLm3ZSiw4wGQKF6li8ykQIW7qKofcZ+gOB4PO2v52cyp1555RUiRpY9H2PVHduQBWeC2M9aSpJ/syXku9RX9QOpn1111imE/M5SprCEQq8FvJeKtWR3hM1Gln1AKjLayqTUntWngrGqvqQfNrKhe7itAHKI66H3UlmMLRN6k2MPcWuwh8gnttupYh+1TQLgBbb1DNUvJnI9JxQ0I43cuo1ql4qnGCxrMcoGnz+jjLVHH31U5PTMdM89x7Wuxyqgy/2dtyx0a8WddS7FssSARjzLOG159RrPY39OvTLYCBdk7rlfhhoWUW21S+bX7v0HHYTYqn4VRHlJb7pwXhkcsJkLKjDRtO7Q31ZrkvBHPf/sc2ZRACz/OMbHTvn1t03T174nhq2NdR0gOTNtPP3ytHW13iMf9hZdI4c/BjhgYingGBl0gNUBxmFREmwzeBIU7MWZBbE3Wa6VjVnZIMuGQT6z0ACztuMKdj1OLMA8LwCmyN8AzLlWFAdAu7CSCO2yYdIvIadKuHFRL26Alx4W3lDNeMcTt0cTLItcglOBrWIdBcz5Wq5bjGV8Rifg26OCf7n8d7BleqhgquZ+XAO3FV/Mca7j7A39OyeLjNk8ePh2H7TA3c/LZcEm9Aa1AqBjXWXq0PmrWoB2dzndt3pv2yAuH6KukaBufLxsggcffNAAwPuvqrXsJcnzNqXK7eBwVm2w+cBLzcUCMJ7Q+KOWBclG6wBNns/fG5jn+RqCf35+shkEbHccu1MZTrusRPPe9d3bY1YwDc6xOma/JM9on2vljtME/4033hAuV7c2s2wzzEotDbBn7aNMxjUercrIEVZMvvi72WUrQNwZuU6AfgGcYqgBwNyn5IJ/5b6gwc8Rdf3bJ8I3Vzmmoo9AoFxkyxhxM+m5sEh6H3M9W3vucTLJz/vO9OnHH2tOlywis9MBmL0vek2KLRfLXlwkujjr2iX99f6VgXTem/efVI8ggPmyGnzdLWC+5567554mlYVRwJw1zffsh9RozPvSyQu1DzP7wQtlZbzmPOaLAmc6zJ3V6cTXlG/MkdxkZexV208CKU6/0URdUHHIaVH6Ly6dF2NWupyCE5vEAm3G0V2rF+RxJWFv3EDitja7UpbOHvze9OVapd6tV2OiG2LaH/+/05Xzn/sMLUD5u9/9btW4t2lMxDTmXB4k5mxtDsy9Mg1GhsjfYvLE1Bm/j4I1sr2RQZmxNpCv8Pk2ltn0YlMOYMfmSJvBsO+YMTNrdcAvwbnaBsXQhko/hAcDwMyhKivNlhHzdmesbmaKBeLTHmjxyfz3+2pxl/r+AuYl4Jfc74wzm+o/Z6r6NBSz+EpdIyvG49M4A2y+fwcVsx4zi9J7z6takDP+9uxTSbauxNivkKfMxuHZMAe7cx33SLk3Y8tBreUz5c21PmNJ9hxU0ji//vWvG5idhifGjIW3W6mfZEVgyTnI1SxrnIO69BKQyvq4XLuj/lHs9v9qrQCPed4GhhZrZrMqDnftVnZTn86NUmA9YZDcm6IVj1OvpRlTyXc3ztK64adkfn2a/blT0wcffCBrpdi2ZWRIhSw5KbDKdbx/BjnytRvoIjeUyYf08FzEa6oUu077DqBFpvO5gKn3iW+0yNk1pVPGVw0wHz1+h9wuOxh1zb9+Yv9y/mM62ZU7Sy5PEb1S7rI6hDH5smGmz//qzTcUE/tEckOxzZIXnb1fVsutft/K1she8ntZiS7bTl8bv24caiLTHeg4ienhhx9mhpXDfMyuDNbTX1IsJC5gJfFVCpPpqL1bcrYov+yRjHdMAzQmPKPgH6luLDpBks8++9TkbqeAecu2vU5/Q9NQ3oqTnJQRGh1dso9ZPZPpPOfS6TLlWbhLCk5wiuxtR466DBbn/tMfXpneO7NTDsLt01f2XJ8eOnhh+li50Lep1twlx2lbKIEgkMCCOSWqnUcBgExsaaHKAGBhDG+92doLMC9mBDjar9yGlFAuQjSCd4RtnjTe59VcWKZZh9lsm79timTCc68RuEZhzphKlheXiH2afRv/2Lmh1aeC0zWKidgvasD1jf+alo7Pb1n4et/CcBk3UFuvFwNqfzKbq5WAtX4HIBE03BpkBTgVrIEIc9OWkRVPp9Sx2XCbwLC1lviXaRm6e+9BAzNmPLnM3kAoOAKX2pTuXCcZgzHDoOPiYhwuXCJVTjLi+W2myM8ph2c9HhIwp4EW6XhYgDvkytgmUKCaFIuKxw4QzQq65WG0JiIrTgdhw/Rn2XjOPur+D7XbY7aWu4j9QmHJq6++Pn3/+3/Pc8whxTzXF92rglzmT3798fSV+74ynZI78amnnpyOHzs+y67nv9eNcW5UdtTRo7epE+RZywBiSFYH1kWsCNbDQOB6AgcbZiut/LkFzP47+wAW6iAsvKgzXxyT6f7FZoGVBYNfPznxbmdgUlFrbt9ws3ivK/EPil4EWPS/uV3ADMljr/J2i7nGT3MrNK7PEGxLmD8A0Citjfqsx9bKCkVJBR69fchaGvdcQDBBxNpnxdpzPuRM5PS3NJfyfh4zQfQcjpfwPHYVfql04jPTL37xCxOy37j/nukOWQDIGfeCMfthhtiX0+09vhpjTvTJnsxYCxeqina2lJ5XEyOS/8+qVwaBhJOf60gfvWnfgYPTxq06llvpbwAkR0vxj8k7r34a58+esl+IidmxpUoS88CAAp3q8L/YRbFaAqwN8dEnYtrajHcdV4cxmSBnPjvptp9MeII39KKl7aPToixUaMhii7Pp1u93qAoVSiCozb1iNAXVGdPMBHpxR4D1EfLth8v7xoWGxY1M0vuvlUXKWiM0GSO/M8HJMsgCjN9rcUqg2/qy8OXe+Tns1/4vPWd8eAl2LuOpDRIFU4xhZYAp85fPRAFVA5+eYwN1mXTMKQC5AFcVmmBhOT2KwoUGjZGB+hkAaV0nGQGXLwlwdY89ewn+6ZgisWKAucZY81Bn2ymLR77ozB3nTRIERHB95BIsrhUAvuYE6dLECAb7lft/Y9ou2YNRc2oKimHHrn1mawZmt89bupAxXrfsbBmrYtLKGc98VrFIWQXJUY2iTaUZc1hWS83nWo33ggq2TmpDf//v/X2/luutUzDdoKt1ffzRx6adGu8Hv9Y5cjp95S4Vo8wy2JYo9wbQ/8MP/4NdNVdkTls2BX51/wockrmR+1SucFlSsQDnjIVmg1nbal+LH6/2Xf3rasp2AXBds3f7iJmfCgSHWeZ5ZhatscG4WZv1qofYbcsB6xsrQSmL+IwBNcCMw5n75/In1f4ty2PJprBcS+7efedtEcSTFRzH2tLrqf7k5xSuFNOvnh+jFew9r7uOllaew/PXRSUBVJQHHoWf/vSnus8qpT/eaWDmuC/eQyETxGYVllSvszNCitHNWFTXqx3Pz9y/YjJVAYuuMw49p6wMgPnMGc78u6giDxWZiBXtV5+MDVvUJ6NbedKQqPevBkhDfZ1Qojr9NboSmRQcsBhhQtN9/PGvvQgsyu7tOr1kA9pHhyTq7DWbUQJmWLKMYpuDCJ0PKNTprGxEnsgaRJsPABjdDjxUgWgtXFXYLv4aFv26WNcIqMnisOYkuNBmP5t01qDDpAWoushsFu4V7yUw1xOc77eCuN/QXyNoFpC1YrllsfxMPdklnNXQO2f8sayAZi3ossCjn4/KMGdVtMLM9QLY43jjqw2IMq+4tpinDRQPuTcDeA1Dr14a9Leg/4UBrFky5t+oWNIgxuaqfL343zDrSZW77N4ZcbcQ6E2gT6DvbI9iULBomiYxVyMwMx4n5jeIpGcJYPgVnVzMkWaMDdc/gL97zwEHpX0+H8y7M1hGoJoVKxkQvXl6l/mb+39bcVXwMOuUzJsoPrDErhaN5bQCRgQ9vyfGnC/+BjD7fhogfksI0FtvvTU98FV1LDtym9m4waY3Lj8z1v/0gx9MDzzwwAzM9AWu/dCEod083vxaj4ByQG4kKZFx/83gCxFaslwA5rgu6h5LADStcyvPfYm1uFJ38NMmswM+/YiOZPqzP/szPweZNhSrOf4ga/2KrGxcVgdV4vzCiy85PgWxQ4bOyTpnjMwReHRVOfH79+9x9k4VV5WJGYLH/ROfKhfl0oUwssrrBKRvtZTL6kCOmy6xN3VtPvf+++/rGR4Rrm2YHvzqV6xEAfwAc0rZA/AzgetUvRGUs1czp34OR3mL3atR/psqyb7kqj98e599esKsAGCGMW9WJBWgIwDI5mCiPxervqGouSOpMps2S8ginEzQOg329VdftSl3/PhxfUaTxqm0ev+GNdunjz770L7q9ZrkvcrLdPVL+34wCTDF2Pg8CIAPCxjZaBYhuYkAc/7uCdf7YTV8ZeLjK7ZJ3KemWFu1G6GY9kpXhSe2NSc/B9wj5DDmfI2MMQKfcRrUGiCjLes9nQw/aNC8b76wP8s8FzvKc9qnPVzzVmHIoa6jQjOjmc31wWfdrxc7KfcJoMYxY5tU7TmOHyXBZqLZ/s0O/o2sK3M43teuDFWVXKfCjeAPudA0upKboa5dG4l/ZuMC8WRkwNzrvDgYbgVwACtvIC1XlS4XgGCpcZzZgzq5eLOygzDL8Z3iHtmxc+/sygCY0yA9wDM/A0qRjQ7TGsG5hKnS5/R/yZ2O8skclaug2HCAGeXwt//O7/lZExNhXn1vrSt+S1JSX3jpxelb3/rWdOyOcmXQ9gC5pX0u+wBW/+//n78yY8bPz4nXCUA70Fam4izzKQyJnASkRxnMuAPMsOHZSujnmNn7/w8w5zMG5rYCrZwUOGSuTqn6kmySv/zLv+y9Xqy4xsT3G3L5vDqdOHHC3//8n/43nhMDrOSlrOfK1AIgP/7oQ4G0TsK2H7t2S7HjIl0j8DGGkRRlLydQOCofv89QvFiRVVx1Q+7Zd+zK2LdvtxlzgNn3VjSommMte8yAbVwpyzV7NFZM/l6jZ+EGYH7m5SrJRvgRBNLlrith+eARVf7t0DFAuA2U4wdjvqyAwyZFmcneoNrvsiLE68TMMP1wMztCroGREnZeGpCqQJ/NJla6niOjBLoUnQB/OcFXF/CA14kpR3Bg8G682TXkPMBomlStey1CJjkLk4ePduI7G3c050bNNTLT0cQY3QARTJ+sYOGvYFpShTLpuW60spWA86ZXZlHUQixui5R6Yz6F+fgaMaX13sqV5NSQun8YXwQx1+R78jZHkKzXCwjLUi8ldCtQ13NrvF18Yf9vGHGzfB/GKqsqlX3EIkcgNnNEENsi4JBdVwlKanapUT5eGVwMMBY30tf1co8033cAkIwObTx+RmZtElPwAEHA32mWWH45GCZ+W3q13K2jpbarIgsAxTXmFgNyoeDKwKcIYQAso6zLVeZyRI95PLbLlljPU+TNgC2ZhuFt3qT+zo0My/cK8nCi9slTsi7FDL/39/+Bwccuam/YQhPk+hc///l0+NCR6bkXnp++oyD4bbcd7bWpuXfqGnMq5fZ//bt/O33jGw957BSpVCtJ9vTia81eyB7hd3y3APsod3993DWmuaqxrVAKg+w/HkqH+WwstsgVn42sJ5jOnHFQ6YcqPf/wo19P/+Qv/uk8hpynF8LwzDPPWDE/+eST03/3z/+5LW6n/MlNwD24Vnoif/TR+87ogsDhemNvjiTMN/GzICddxTbIvd8rOag+LWV55h5uLdqBuoDnVY3r7bfenkhqOHRo/3TPvcfdPXPuKWKmu2SK1fUWv7JlTWtAiqkxgZPo+x4mpc2qkVkyVHRK9isGZtLkANyTJz7X5E7Todt0yrA6geFfXq3NQBI7JscOVfnBWM6c/nz6/NNPfTbcEZ12chM2R+WLJu+aNhoVeHSe2+7TtfG3KliiLA3YdwImBBtxmzhopHtWCWg1Vce36e517SLxZufhmND2L8R9sZgMS2Q5n2MxfYqCy5U7yjpbKQVOI1DnmmHQI3DFrQEwMgewxizoOJaAPX9LmW6Eb9ws87UTHIg/amC10a4G5NSY+qZo4CVpvo7viT94pYtlBFaPs6+fMUWI4++1rzoZBl3anffamtE/KtGq+b2AcSgGGJk7P2P6Az5mMWr5umffAYGy2LP8ywCpj2hqv7XBRoLLdWdgttmr0n0UPpV/upf9yVIeZAol+yCHhSJD98vU36asDDYXpJyKrV1i6gSiAebKpFiAGdxZ2ptWbriVH7LBVCN3zRa9edulYXeGnmMkCchSZTIUYz4lYMb1d+yu45bDwwf3WQGsdX4wrH+tjip6dLpLqVcA0h/8wR9MO1Q+bmtQp8oDqOybcjPdnH74H3+grJOveT6pjkQOHHxtc35mru3/n8fWWRoV6zXtmccdAIus5Vy+7I3yYWKh5YimhZmGjWfdx/3gLBrNEbnj7773ns9E/P7f/3u+b8UpcvhBkReq6njt+eefn/77f/EvjAes/eeKRdEpMEeFvanA32nhz3qRuluB2TLXPvWF6Q9+315XK6U+mSX4EfeUn6UZc11DbkGN97VXX5ueV0n23r27pgcevG/au39fKU3LSwFz8abqGJlgX+aXdSo5q5J1H0fVX6XbqZ3g3vrvOfXK4EFOqpqF4N+pk6dcRHKHUkG2KpLNIDeIFbApyL2kAnCDmpVfFas9eUKmljbRZpllzqzAF+nSwpui/W/7hO39Om3bvZp1ECJVRNXtqgpHAGYEBLOWLnZ8AWpxZQAO+crk1aSXJhzLRLMIEUy+Z6KZrXGxHKlmwzWDHNl1WMTMAnoMo6vDOcb6PAGwkXmOGnu8Zn6OsoiGjuA7aYdr+l5DhzO95nE0O8GVYbbOwntqaoPUsyzmUtL4cv0RLGMSZl5TicTvS06vxtAHixIXGK2QuDLQ+CmjTtXSrezbAIC14xOvlQalUmz3ylAKG53lqHwCmNepL+1YSGLfMpkLkgvGhJwAyJFBmj5RYJS+0Qkccz82M20/2chcG3cJrq3dqjiEMVePYjHmRbQ8d1h183FaAC+pWvY3LtYF6zCzZtJH+Vv7kwNQJcO1WXGrfKxDJV59+dXpQXUiu10+yfUan5WcFpCA6Mv620m5jH77O9+ZfvnY48p2ujgd2rd9+u7vfNcbe632zGUpsldk3r/40svTPffdo65m97XsCoTI/UbpuSHPElQaWWxIQ9if19PZDyVfsboiv2NPC6+pyRD/yoVkN5J+T5HWaF2O98q6rFMBzGuvv656hW3Tt3/nO7PrifmcZVPPQGCNMdKP4n/+l/9yLpBJcnKu/eKLL+reV3x6kl2egNyK9Uy+fsqwA5qLO8HPQIFcB+tG/MicsJZ+Nq0xDbVgzAAzrgyyMnbv1SGsXXhE8K/2Y07YKQsmOfe+DsqW72RV6W+0/gmupEkYwW53cnzq+ZfE3Ck3rMNYTwqY6TB36PCRaYvKshF0GDOaAOuLU7M3b1JEVQLx0YcfuM/uBoF1VVkpCmtGxgGYqkiSKcfrbjCi16kiqoRuRctl3rlBDWYsYNNBC8A7royY09kM1fks2miJ2qbUMpsDgUmfgNo9K+vkrQMZZ2vPEfzHIGEh3pJtkvc14failWBVAUYOgq1I69IrOEIcRfLXcox7Af1sZj7lrshpGnYZwJgAZi8/gFAl2OPY67NxKxRQj4ARoA5jnj+MqDTTKHCtBlHOS6czbTPsKDe7GAR2V7U5/DdMth6X04vax2hwAJgBWQ4BFWBtl0zdsI9Z7EEf8uZuH1xKsqlmK0bIgQvtytAk269r5rxGOfSLe4r5dQ68roNlhyvDvZhhy5zkLYAmG2SL/M72K2J8NMAUk+/81s45NWBgNjbQjWvRIjH/zQSglWPxa9LbihSsl6n9/vsfTGdPnZt+8ze/7eDnl75ms0+CpVJwv/rVmwLt26ann/qlYjsHNP57nGZ3cxW+UcCwLMV31dHxqljysWNHPf6rivNYgdrVVDm/yMTiolkpuwvw6vU2ChZzu/YVz5CDBCJfUC2eB1JV768dELmwAm6Sk1hRvSfnMa6fXnrpJQd7b7/9dlvS5G/jO7erg/4l+vdzuXTol/3Ciy9M/+y//WfuA0+AmS5saVJEPvTTTz9tgriGLCW73moPhmSMLL5kfGXV5gyGDcyxKE32OifcDQV6/5Aud1nMnWd461dvTUfcWU59MnaTEFEZZbhpC1MKV4INMOpyhVXfDlt4+rutPUJYPW92+/FOGlZBPJ958RW9/4azMsyYZXpRiXX06B3TOiXH092fev+a/C91vp/af27dpIb3ZF58bLNzPRtF7ICNTJAC39dGOeZz8iuTRg/cdUotwdcMHiJQmDOXuk8H13cqjZg11/SpFmyg1tb1oH00U2vsCMcKgfNDF2OJvytANoNYM1SDXDZfC9rIOvg5QbYFxJbPZEG9gGzu9hvyeszZjCFKoH4vjR7B9vhjAjUoFwAEaLufbkfgwzTmMicrw2LTy2ZZslJuZe9RVMsz5finBcwxjRlXmtOEbSH8rLODdQKGcVOyXvEtZxy8xnsvKZIOyOzat98+Zlp+lo9Z2QaSpVwHtsw/wD9AbR8zm0bryvFS3swdwKVEuyL/FJPIlyxAPq6AM75mFAHnCuLLA5g39QkcuNYyB74vcNRK0faHrbY6LcY7flCS9j+3+qy3VlAKGSu/cfm1HfgSeLz99jvq0XFg2iNL4QYUz/nCDcxmTvSd1gnxVy5OTz7x2PRbYs5btkh56fPOLSZljY/ZvaTycqWIbdb+408oPM7uwzVSJ6KXQyMKNH7nkJCRzcKy0qaymF6x4gSNDdH4O/286SlRDfRjomfNVloLxaaztyBaANczTz87cZDp3/pbf0uVkLeXNeL7VR7z4088Kbm4LsW6dXrjtdenXcrI+MY3vqa+x3s1jyJ0GstpWRY//slPdHD0+em/+AffRwV2MLXJhK+3KInsPQMz8S/284Ada7pwZcU+7FzmKpbyLDg2gEy+oBjAu+++N91x+yFbZWSNzL50Mea4MvhUgLn820W26nQgCFvTmKF+wXJmoMLVobUEmCtl5axNRhgzgabjx++abmpSN1KHr+88MC6Gfbt32JWxXhcnOgqL3SxQ9kkenLIhhvPxJ5847SX5weuU90e3OdowbtSJKGgKmHWS3TnWisnBT0h5JNF1909oczoaLjmTo1a+lfUGhEqwCtjKIK0v7oFpnUyQWXs2UIYhj8I1f7gj1gW87j3qP1kAWrvmvSmMST5zNkVpyCTkDwGHDra5iAS/bYNHuTIqGu3UqBY8wGVICvE1x+q+W7MyslG4HmsUgap5KhCP9vYcdm7xeEJHhB6zjjESmMsc+zMINfPRKVOeW8lEuTFQRmsUt9hj/zL+Rq8xI3eWR2XecF2Canymsj+uObZhoAOAiTJrWTfSWF5fAewCSBGHBmY2DcwVZg5zdvWd0q3cFwG2neeF3TB2A3A1CqpVra+4MtI7A8XgMfd6Ww70c44PAzFdTab3kaHw/gcfTkd0qPEmNVH6ktQq8oDxR+oqsP81soI41v7smc+mN15/dfrGN39zWr1eJ50wHnzYNnfFvgFn7wkdOOCmPEUGHItpxgwIRP4toy32o+UU0K51zxOSbVLgMVYMBpj5y2JJRrm07DahKJdHWSLj3mG/AVhPPvmUSN12ZTPc5zW4SfFNF6swCg7oOH2KuNWvp/fkBv3ud7+jdhC7babfkOXAvFJIQyD3JWWv3HH7ba76Sw4wrqiR/IzKKCSpMk8KvOOSWSG/AHcTidEaYPwXlEpMcJL+2XccK2BG+edIMxhztSpdir0inzX/SyXu7CoZlMgcQ9LnfWr7sy8tWRkA5FmdUEx10l13yZyS64EEarIywpgPKX9wnfKXV0mYAGYCfZygDXg48Cc3yLPPPCuXx3ablS5RpPgMAAAgAElEQVQwIVijh3bvUjFmTBlKLtFC5epYmknTccxBJbIBum0gD1gPU99Xmku1gW6d4Jzb58lp5p33OTraKXrjAvoeDeK53jyJFk49h03VBBjq3iOgzYqiTZTFfbG4GZLmZ/OlXTjsQIOdnj1lnovSKWaAj5nXcGs4oCpfbT+8N1UFFZLMvgQAszHzrCMw17rWdcd/uDLqcNG6Tgo+DJ6Aqv4GYw6g87uP02I+2gw0COiFADPBKw5jxc0D22Md+Fudpl0gnEb5jIW/IQu0uWTsdk/ZlSF2IrSdi0ri99SdCRAdO6bmMu1jhjEDzPsPHHIpNuW3Se2Mq4VZLKulzMwZmGOxNPCabWEV1GzPIMhnKp/ayGSGngyCtxT0On7XfarYk6Jw9B2XC98JmhbYKt1iOvHZB9MJBdPv/cr9000F+2iwTxYL8M3pzhto8E5WztUutsEUplryhtw9sjqtTmDqzttt361N/CWtknWc2XSzVVSPXSD91MnoqdhFWG1ZoZYPr3HYdSnjWW5MBOtvfHEJXA/c88knn3Z++U5l5eDfrwq/6trHuEkOuKl5eP7ZJxXjuqAOgV9XbEuZNZPcph0jw4/r4iLJxJVLFyQrHApcMa2lum7J3Y4lHWCej31qeR4VSPYwroykNM5uBj3jRfV1wbf9iUjn0dsPTPfee6/zqoNdjM3APFgL1nX030jrBkyfxosQiZkQNWPmM5zyJMb8srvL4dejkdFnysqgexM+5g06vBKQAJgdIND79u7ZoS5R0g6aSGr2r8jM3LFTGj6+En1//bU3ZIKoQEWfLa14070LWMA422HZmDaYLfixqaK5TZkgCAgulZHBRdDGNDlrvY6c8rD4ocLosiARyggjCsE9Yrtl4+IjXhi1rzVMbsZRQrQcULkogvJvjSbUCOoZy/x+s+GldNnzNviK2dsuejBbqug5aTLuMz3Mcca5mGtJtm9FEc3dYD6OKT5g7uteG50zbtDvJkukyeQkioB9NrabDdHXQhuJ74ib5xLm2ef+zQElCVmCeZjmZGXAnkmhyxfukjDkuDFsIRCDUIAsqZXFTqrowr49shp6vcoC4CQQ9T4WMEMKYHxXcGWISe4WIGCxgRZ8Pl88G2uUOakeEu2ArUkuagmbslwMnQvH1wG6vihywnjYU2/J9D105Hafn3kT9wvNblzIIZ8tWRcC2y+vXp4+/eh9B+C/ohzlNRu0V1app4b9zMXG1wvIYdfXFLup0uiCyGuauyjNUe5nN14DZVhbGHVcZwW2VJ2tDIjXHigWmgAz4DPeI3KROWSOopTLwpEFrHkgVvDWW7+aDt9227RJhE2+CSup1VI+a1Fo8hWDvdekYJ558nEnDRxWkc0aWetf6p7sdDK5rJzdnlS9V+R6vXEd66HKpfmqZ6uCD96bcY8MeVRU8SPPwtDX8P5rSKj9Pykoe0W+7WemTz79SA2MjvnAX3c7tJt3IYYJkNZ+057UtYKNGWNiZmRZlZW4NA7LoRarnn7hJWdluFeG/n0uVwZshuqjTdt2VicuJhhg1us7d2wRMFMsMk2fSsPTF4OTh2G3DJSIKlkW9HPeJ39iTAaAlzxpNhmDPqwgR2mc1dOHOtyVFBgqmmgzyni49tiMJWZuBIOHTPMWM6AGR15PNVcAPWNAmM8p0Z1SQfsrb8lv9j5sNpDFYqxJ60FQE1gJa88BlGENmfwooQU464pEZUdXhpVGB0l4Rqf/9JeBUn/Ht8jmYf5zfb6HzYc1pGAlYM/zx90QZWMFguD6AgXMI2O+RoMi/m6rYGHSGZOZsqwi7mHGDHM1uJd/GmDDhDfYEVijKX4H8gDmfVLYpLBRkp1KQ+Yj1YVkUPAv5dkEGUnjTIQf/EjzItwKIzCj8ADm2wQAVZzwpX3bmPj4mDeQEeFAzcIEq/dIzSX/CrSXwGtNU5u+ZqKB3+X1WSZboUeB4xs/KSv0qjbn7cfuEfNTz4duCmQFw6p+KbeQrM5TJz6ZPvvkY2VD3TVt0975cpX2lEAG8xvwwoFyQ8HWm5wB6NoB1rDcUmPQK+scsFzJmOtZ/Z5bgtp2Q/T489lUvzH3Dqhr/KxxXJTZAzOJssWQDI5CNvCDfthvv/32dEyZXmDKqnVqUATIawbIruFZNqxVdtbFc9PPfvyj6Z6775r2HlYPHVkOXwq8nbxGqqTeK8eI9oNaw8r1euNLBZ8H4AsAh4TEnxygHt13HrOGGLnNszNmu1iTXtiCf/r0OfUxeVrW29npzrvumO68804TSmJiIylL/nNdT7IyW7AlNxmLx9jAnAMMXJVqgqF/L6rtJ5sAvx6gdUqbAGCl8o8CE1wNtATkIa9rQx48oHPT1hSYAJ6YX1tVSLJeAAtD4LXTus5hNTCqjlpqQqIHAIQDVjCfDfPJEGUK4RYhSgvTQcPyHhoqldG4HIga7eOUtU7KDvBmcm2KDBVMs3+MzYCfr0G8zOil/LkCPlVFFgEO4NYilzbO3wr4K8E/kx4AG9k6r2Xz4FuPuRhASKpPLday8cP0OSnGDWN6kcd0u2UT4e7gKKIuoY6JKXaReYlSSb8NrIcNzUJzzeuYXaYAuFmG5kp6rTIo6kRuH5bq5P4SPo+D4bd7IieY0Kc2QTwUovOYOetPYJ35Zz6S60xGEMGg+Xdl7yCbAWbWHPC0AGP2NTOq6PgqyxAVWbgyrklp4LvkANV9YqwwZp96jexEslpRze0ezZDbmdHXnmXEa1/gEzkM0xyZJEyx8tfrkGOq2bbJ+tyuVrprdUjsGtwZugYBP+Zui4J5Z858Pp1Xr+VLSlWFLW5SO4RVCnq5ZQDtTxVQR1lS7caecEgO6yb55s0SZ2XeY4y8lswue2kulvIfapeNRCaMeQSsqm5bGthb8Q/uklH5l4VZSo6zPLGujyjzZJt6lqxap66THHag6+E6kERN62QRnFRToheff0aVj0cVLD2oZAFZPQAfGQ+ci2kjHxaqdMov1GtFbh0iyaM1GPAtsEzGRsrMkznRe0xzOxKn7A+v9/BcFFSdO3dxekzFJbj2vqLUx8Oq3SBZAVFJylxda/F1GxfaIsu6MN2VtVUZT4UvVUTk3PJuALrqvV9/ehPhAXRJmL6oBH+no8i3vHX7bvuYYcxs+EsqQtkjV8a2Lcqw0Cb7UIGNd95W+oi0G4PAMc61rgDgqmTaKp+yzU/NffrjAug0w4c9I7yk1LEZMeNg1esE4rhHEDhS7pyOpxSaAF9tkt5W+sb1bHS1eZrJLSuzFoRJKKCsgpVRuLguisAPQKRaVY8z0HcnsQLbJe/TzGpF/uPSQHy5/9K4xEw4Y9DPuJrie+b1MH/vkdIJ/ooZOB/j1CZbGG6te7URDUDPrpc2r8pML5bOV4774RlJVeSw3bEZjc1T3gjYuiVngoL1DG6WD+jr719QAQjjb83E31NJ5XHY2qg+y18IbGE925Ub79zidlUgmMmH5jMActLkzLQFzKMrI8DsuSJQ0iDt3zUONszBg/urgbleO6MTd8gs2qleGWQGzfGMthr8rN7E3mFlqocMYK30a0sKWc2jjwPrdZoZNf5P1leKIEGhCxfO+TTs832eJo3ZN2o8GwTQyD7tdUn9wo14To2/LqvMmrYINNZHkcA4IU5klOxTTcCSxrX08/DxXhyQ24rUuuUWoGaonJNoIHCQdiEABtRYUgbU8pdm/9h/C2sloKn1DOA6vatjMjWNlWoXBkn3OnzJZ/Xs7777rp5h07T/8G3TZhXQrBFrdhZJ+/Un+covquXwe++9ZTZ/mwKmG9VDew0ptqurpNo92LHULquznm6NL9qODWSwM6IiByMZ8XrNZKs2mHWsOxn3hnNie2Vg2GJqQM3epUjoicd/qbVaowDm3fIocLoTAWgY/8pe0lZYkvGStXKx1muV7pqxuFEYwU27DTV3fdo2P69644OPbnLyCGYCZ6IhBGiGveout2nzdrNdpWW4YuoL9dTYsX3LtEenZtMP9rNPPnX+M4e0ZkIQyI9UekkZ6h4Jl7WZmAzM24E+3YcAIM2++X2zenDw8LgzOHWWRi6Hxdbf0fd7773bDzeWGHvC+nRgL5YmZfSnZRw8PJs8ADhq8whRyqW5hzc/lUBiM2GqLs91GlFlArAII8OOrygTn7+VElgKPpACA7CfRdknyuOO6W6W0lrfP3ewrRhgmZB8xk3p282R3GIHoho8DKjWvksBSsa1ApjlGkg2DAUezj9Hew+ZGVZcgLLBKjmZ3S6Sqr/OnXVptllCffFzgDlCaNeHngH3BSx6h8x0wambGIV1xm3B7wkA5rk5YgqXAHPhrJ1WajbFDYJVVptnJRvoyJFDzs7gehckh5jgW2X9bSHOkWDrwJqjzOb0uIBWg1VZS+XPHk/GyXMjGlHmpbSrPwRjI+/YZxc6eEtnPlWhylokzIy7ZZ1IB+tOpgsd48iXjRK3n16ysUkFXjuUM4vFtuLEFMuZnVzzeYElgzWykUnyO3slr5MOli8rHxQ5z20lWxkwVuqWL/5CUJMAbJ0SE/nOvNd1iz3y5XlQOhrASdHMOeHEx7/+UP1KdqkwY7/YpnzNBqVSxru1XhCxD95/T0VuJ0zq9kvJbt0mcFbjMwObZUnBcdo4yIpwjrPlcznZPYo0zxZZz16tsnICmUSzKr5QA659M1tCrZB5jWsAzI/84mHv3a8+JJfrocOVIsznBKSLMirWy7w5sIlK07XiNuVZ4wLinqQImjR13AvZsWX6/Nvv3rwkU5HikCPqjUw+87M6iWTvgQMCY4Ep/VMFzBxiSRnuhnWr5GPeoDzSVY5Q0hcWRkv0nU3OBJDd8frrb2re+yRhRZBxZfiUYgksLOBdnTSLlt93YJ9T64h4fvvb33ZrvV+98eZ0vyK4pEYVoK2MLOcI8rBNphb3S6XmFEsOQDHnTk7SQpBuw+5igfm7gbJ/TsPzAFwms4SwzZUc+AhgDX7hWcL7hxLWZbGc+4q/dWZgS0EHH0nWiIGY9Cdea4HhMx6DgTKVf938qBlahIn35Cuv8Xsxqe7XMWa6YCTMc1XXLIHSvHSq4gjM3qhWENUUHVM91V/Z8OP9o3wqkOd6p2mn0tbkyXDVn33QzL8EtFhzpTECxOWXVvRdChPgrmASeczdxN1ztOTXGsT0/EfEZA4fPuhUJtbhrNKcAOYdai9AIQPZLGNzIvMk06diwbVHy0qY3+fX62/Le2yS+DX+H8CMGc3mQhY56uqysgeu4TeXJerYh17zSfJiguabc/6wLBBOBUc5wX7NpqrP9Ab2IHtJv9PXmjLwEUBIo+TaUYaRvRw2O8pnAARgzl7ph56BmXuttAhhzAI0/LyyBkom61DhzF197wwP74+WYd3nkptQad/RXliWwQW1Dd6qICDWA/1EDsriJmPmkjIfAPELsswBclyjW2k7TGtNfZ64FU2wKOV3xSONtHzfKo4Jy829xz7IJj1tXRaTLTfL6OrxWvaa5hp8Dgvu448/NTBvk9vpga/e7+SIdc6Dpuf4sh7VNqFIVZ3BWXMxW7+2Kgqf1tNHu63Zsi5jiQuxXnjr3ZvnlSKHwBF4gwE/9dRTZszr1m92GSsJ8wRO0PYblCq3SwFA2fzTZyo3hTVhIuErcmN7g9JqVzzR4IXf2cb4YxAy0uQwh2HG+J4e+OoDM0PAVLshQf1MgL9F7ycVD1MDjRhBMRgrZMp/rthCA0IRovkQgHYboATY1LhdisUuvqUIqPNSAQgtkjMUmnnGL11+qhJtHP1ZvAJuRZdbCMeNUvcZXBmAHUEONpYDeO2T7TFnAyHwYcwjCy8XAluj3RGdRTEzvaZIAeZbWSzzNPcXacbo8XYGRSmxMtvjC/9SYGJfGDnlZsWdvdAd5SoQmQT/RcDDsgK6YcEAM9YiQThVGHdxSSuvznXmOdkEY2ZGCk64rqPgrEOfakwmTgojEgMAmHFlAMx8nZJsr5fZvEs+5hGYZ+Y7bMTZxGxg5vMLi14JzJaTdn8ge8xhWCbBRp9GItn64Q//vRoqYXmKNNA8ScqDveRz+nAt6B6MmYIs3IkwwsU8x5dORoJ6yOh9jvgLHAHmrHEpkYr8L+tespdsnzFIF8ISYF7BGJsxzwfN9nPZddbAHJmnHQFfMyloYI4rY2bSjI+DFtoF4jGa11D0ofYO6vG+US6Oa8o4weV1/qyOIJMsEos5o46X7uymz28RDu3QKTTEDa5j3SF/8zoVMM/WYvaVXTBLj3IfBGH5rxgFYy93xPLZYMTIvBnzhx/+evr5T3+mGNte9fu+T60FDrgZliv9OiDsZ/bhfTmOrlwlIXv5PqceomDd86V6bGCUEJPha9WTr8OYz5ui7965azohM+KFF15wZHvDRrVO1EOsk3ZHmGDVtPnctZNsiht2ZVxUJsdGaY6AcvwqaLs6lrxMTewrNgauC9JizirIeEq9n4/oPhYujWyrNhMVPyz6CR0RXn6ZPmLJkX/YMz0Nlm5QMREy0QWhJTDZaFSW0dc5/sVrDb5mDGWfzqZw8hA9OdayBaIW7j6XLPco/2b54/5mzdsbhAwHM4xFqwcE5zH0RSNcAGT84WktSZWXz8aL+6C77EURJW4YUKwVRlAqPzubhd4HmFAx70pgulKwN3TGYQXWf3OxCcEmTPO2NFBc6X2SOYv7wmxYn08qHD1XdigAdkVtPclU4Gt8L8+BIk2PDPzSsGfAOb0yqlthWUWrzVKXcluuR+APPzOslLmlH/JG3XebNjVVpw4W0tcAZjMo83FtwnLyPLVGDcwd3Mkmo3oxllpdD4XNobEqJ9b4f/DD/zT9L//r/2Z3HkDsVLmWOeT8/XffcdbCu++8N33zG9/w+Ll/+R4jl+Wu+4F6MT+kaji+mKtxw+ek8xUuuz6CbNkTgwK1Ml4pt5Zhb4hifJH/yI1fg+21HI8yUkCGG6NdA37P0gXSfZTteoBhlnLFCl/teSpLidcuK8iJfLnMX+MnxrReFg/9mSkYukqDMzfrqsAeXynJpvYh7pp65mroP4Lt+LMP2Ijfx9dBCdS+L0Vfrhxef/PNt6an1WRqt2JsX//6Q7L8drkhW3zMszXcJM4KC8WGtd7kjfVGVoJNN5SxlJ7y1cGvPmzi+fhLr9/kRJK1+gC5xeRJ0jd1/36luikqDCCvV9rKBpkTCBrJ3Zs3q4JrywYFKdTEiF4XGjxFJjxALejk9Ds0FGOqI3gq3w8/LsE/hkHAI4eqOrIpNrBZp6HAdjh3ELOGazFBZQpckWlLNPYLn6YSszuTF6GMRooAo3VTiWeTV3/gPWbTEoZEqM1MO5hk9mp/YWW31yaosdTi0iOhgJmfFzdFm8NejDKzAMc0GeJ9WBd5f5nMJUajErCl0a4PXmdsNKrJl4FRghg/uTcJjGAQxNLgDKGqMvO31Xrm8RzBundvdNas3Rm2TuwiCCOr5lPJyqg5WvKduU4p0zKr8wxxaRBEBpgx2egqmL9HkQSQAWO3BZU/7rJYpH3MVH5RYNJZGcBD/PAjuyGAPEfM9fznlZVBkQMZRmSgVBCrNp1NyrDenv8K6tVmXgJGCQrygNCaSgvkvVaKKAmAyQHoAmY2Ldbkj3/ys+l/+B//J2UiFEurNSGIVVbKJ8rl/+DDD9Tk543p93//95X/r3xnA5Dmmk2KD10yhiJ95OFHfNYceyKyEqZsv3+z//m7XT0LezPwNEgwfwH2rFuAOW0/x+tljp2FYhBe3IuzXNlEX17nrTWHq6efqJT6N5T7SyXxWZVUV0+dCrZxLRTp7bcfnU58fqKLqWr/YGVv277T+4yfkZWz506bDMRVkRNw7J0YSFbaao6kKUrG4x9PuW/3wtz7ed7z1WDrvffen55T4dzh7pOxVSeukxiBPHAUWubQbtOeY8NsF6zEFReft+XLuNGErWVunue/+qv/eHOdTAmORMFMoInGe6pWQkDWb97mgMlqOsOJbdA+EZWya6cqAtevUqocwFy9MvJVzJXm5koF8iALmDeQ3K/fyXGl+T5AQaCDog8Y0XqKUSRE+JoIdnDCAQMHPPnyZupiCZgjTVDC8upk4MXvyhhi1vG5y/JxEZGPMPGsbHL7pDQhbHpnZvBlBSCG3cGPbNDRf5XXKuG+zJCRoXOZEtZOfLdbYwHN9C/OGOmxEeHOdcJWUvxhsLP51jPNBm93yXy/9jGPTMdKgQR2u0Trw240NLONfs1lviw/p8ZUOo8FzM+RZjGdq4yS6L+HuYzCn8qpAK/P8dP6bFQmwlaZpFh+SZcr104xQP6Rlwug0fSIcurzWjtkCbeAG2rps8hM1iBmeoK899xzj0kFm5j3cLTTOgHzNlmDMGYzOjPgwf3V8xIGjaK0Umw25RgBG8ksYUmbySabhd8EAsusjk6ix/ljjz8x/eM/+3OnkUI4YI5WtNoHmLCnZa5TP/C64iq/93u/53S/jCOMjWxtlBSnZ9xz712zHM+gzFhbBgMKlokmNYs8LpWhkJV8jWsHSxh7EYfsBDBMSVqxjUC/yP8SYAT4KMD4Quv47rvvT//Vf/0nzaqZ+8qlv0FUWP975pmnPJwnnvzl9E//4i+UvUPwtgJpQDSKhI6GHyit9r0P3jWG5JzD2ZdMUsAg50tfkgrAZY/NVkWfNs9959fkSoj1XXELGrJdds+Tl3WyytHbD7uBEYy59j7xozD3uv9itfjKi8Ic3C2WW/umO2OM+TBB4576+defnFDev6fIF/m13BOP/fIJVekcndZIkLds0RE9AkE0NkwHh/WOrRvFrFUSKXbtA0kRMt0om4NrXRa79bFQuslabQxXEJoxdMNz/UzgkBJkT4T92LqfJpyI/QXa33GaCYUrBmyqDelqRiDIEDIzilEYbSqYaVYaXIF0HV/FhPk1fTJBK1ozZpPDggBpl2u38CGELoFm7HOgpoQan3NYh63AIWUnm8FvtIlEbnWnWTWrnYM1twRRwtTs77VyK9DiyPosOpcNK503TQuIAV9mWgQxLCFjjQtjVl4W5mbUgFK7b6yM4sfrQAaKjEBWMeVbW4IuG7+6nNXvKFdycSnJh/1cERu+rjlgLeJGScpcuTLKtDVj1u9sDM+3g38w5xJqnot1GZXoSmBWcy5Zg7SU3angX3WBq7LlkvZlE/kG7bJwkKiBK+/xnA1gFt8zzzmaw7xelX8611B75Iknn5v+yV/+hYhBFUigkHg/wWq07PsKgqN4CH5/7+9+b9oji+KkAvC+jt0m6uhokPpyeurpJ1zYMK7r6NKwm6mv7/csXgU/HnuV/eTtz/O0u88A2y4ITOsRxOK7rwuUco+bg9/dtKpdg2XeLsCM3NJRsorFdIqLFE9l0FTqavy7pAg++ouf281JIco//vM/dxYYZdBfCnO4p3OG9Z1srs/l5tyoFMNiKUvAO+PLfi5QrHHXvinLFddcKaOVa5fPZb/g7+VzZ5VyybhefeVlpQYfmL6q47/IqOESgChXmt2JwgBwz4SGoLatz6WgKXt1JHqOK2l4uYb/9utPBcw2TUrQyTH9mY5P4aQJOTs0ITuULSc/kICFVDLAZ7uA+dL5M04F4t/mTpfL4mGmEFUlos7AmVSKTVhkfESwJjAMAE0hAWWzgCrt/0i1u2RQrYAip3Hb9SAB5pyvYqLF5viaTUTdF7M3rCQaj+9JX2LjO+AHa4mvWtcJ68YdUKdYaDLJw9SMMT/287rxSvcCgKHQ5J1gzOizvsVnVdJcPmbem8kPS7EbxsG52kVhmbNwdK29N4Gi0IsrpYQtJu0cIGwt7yAEs9Rju5Xx5/6+T2tuv4ZvE0bdoOu8ZV4PMJMz6xNHOluEzzcbGc3rcu8swMyhAtuU+rRF/5CxK52vXEp1ObQVSwmXWUqyzytjyD5mTHp6rujdZOvEZGROAxSsM8C8R7nB1W9EWRkqDFgvcNi1e38r6co6wWryWrbQLoyY9a3qQubAQNpr44rI/tmfu5V56yWDtI+yX+cMhJdffm36kz8VU7QLQHJGc3cCZ5IdFBN9ljHjiev8nb/9dxRckivDJdc8Y0XvwToOEHjiicenO4/f3TLS5z0Oa+zWswOjT4BvZsTOSliZucPvdoc100yQOPJXGQRLNR/vT6zGMtnA7Osyn/Yn5KsCbdQsoKy+9Zu/2euq0767V45ztGVFvPryS55vCtz+6I//kfYKbgvkgvVa5Bg3K5kupE0WD6rnSaZDnrXWqYB5sQgKmAlo+8T13m/+bjhZMibo+Q0w89pFnbr0khTne4oH4Eq66667+lBZrO6Sg7gdjRFsl/ZNu9Tfyno5qCP7tqhBWaQs2wzuzOO7H31805pLDCum02cnTk4fKT1kvVwKm1R9wxeO+T3SEqsV9EPrnpQv6CZpOtpwTqKmgECL6AFoQt9843VldGxzJR9A7Wo/NgsPoYGcVxrTbnUaS2DI4Sn9jZZ+HKTqXEppxYM6vuW8Eu/ZgJcFzNu2yOct9uwDQcW8osHJB80CRHh8Sm2PaQQxTKKASAI3VkqdYzgvJFqv/bazqA2bk4rIbNSwpkUI6hMWcCa/N4XBwJq2wLiY2HKAZTbObBpaUdTfsRbyGeYjSo1rxM0xbzyCW33/vDbOwQrTrv2dZk4N5DMrS3aJQRaTmc2ypLYl+Jp7JKuD8/3YFAib11hjx5WxXYz5MoxZ95ndR3q+MGQyfwLMYcxJl3OwlfWUECfIE99dFCY9DJKWyZwTaKTyb/fe6naY9TETxAKyQ6i415jHbIWrOZ/7igSc27fsyW1gjtKL64NOY3SwOymQeeQXjyiQfmj65tfu81Frlldt+qtfrlFA6e3pFfWK+a1vf0eNv54xYMOsv/X1B+yOITiGlfrjnz3sk+mPHStQ4Gsuw27NYj89/VQHcEkRSdZmDvB6dy0mtgnMzCxXBgQzr7NCImW0CYGt0bauPB2AeBOZki+Ca2vcHph1/4bOM5wtWL13tNwe/vnPnCAAu/4v/3EiP3IAACAASURBVORPlMtMt8sLThg4c6ZOMCFrC8uCZl4cBO17dFC9lqMmYyEvBc5LGqF3hP4V+eKLubEM07V+/Kz2T3WMq+rRF557XunBH0/Hj3OK+V1WplzbDaAa/ENs+oWStZ6rgHPuWViJm4eUP52F2pg2x6qe0dFSe8UwqmhD5v8VMTuB6HtKd7skoVi3muIR5Z+qUREujLXKY0aLcSArrgxA7qKyOnbBgtv85+ZEmtnAlJtuJviiYB0+PkCKBjb0TYAZl1aU9m8W62fRfxdkPvzqnXfcQByAJwCyVu1GaaqeahnYQTYbpg9f9lPKDHY/Xj0Q5lA1Uyr3BQ9uxqVNWb7QWkh+x/wE8JMF4WVucOGNI5h5EfsIoVvBeFxg/81mTTe5Z5IHACxWX3/z7fS3ynIo/xa9BKoLHUDG6QbdOWxgyyMwe4wtfGE9K8wmNhJKoTemAdhgPBTE9DiKvXdQKWPWc8D+az4rgMfPEf6Y1vbe92eq/8UVsYytdmdcEwpc17onfuCeD85jrqwMYhk8O5/DlcFrWE92WWhstwJz5I5x0G+FTQwwsngX1QSJFC/6IVegdpnngE5FxL0r61sHxrKO8996o63wOdvV1ClZbS0FmM9dOOMN/S1lUmxUsPymmDTHaq2RC2ytwGWjLMmXBcwHDh52S0kOoeA8Pw14+lQZSye1hw4qbXWPijJef1XNvhSEv+OYspjaWvH4u3LNFk5nMM0EpQMS9Xsxs5lRDkzS8tMpX3FlRBZL5mt6TD4sX4uPn9dni9HWVu2nABH7m5jVdj3D3bJmUk8A0VtH6boACZP/xz/5kfO+ceP86Z/+qV0YRbCWfc3YOX5rq+aJ8y9R0rcCc87gG623UT68obG6sRIhGSKUjIUywBCXmiP2QxGn06d1kOxLr6gD4CdyJd2uboF3Vuqm3Lpu08CnOzZlt7ANz/Zp97zNZwP2fBnDvkxBGd0JCYbSeqEUxqonX3rt5q6dKvzQ4Fx9dEU+XdBbb/jg41/Lz0ze8Q31Yd6ps8g2e6AIAY1l+Gf2SgBHDzv6nijNjgthvQRxm9iCGyI5qF3+RUffJUxZWPuk29Jiksj0IJ/Z1Yf6OqlUPgCkQKDypSMEWYhkZODbyljxA17uo9K59+aNld4HAPN7TbIYOX7tNptmU153SpAH70B+tnbuM7tGM6X3fe/l2rQwN3zpt1YhhsmgdJwCZDa6ssDEgUIAEh8zGeHtW40pHz8xN4zpSjoZ7w+wcJ/4Hj1uB1WWE5tjDtqtAlADqPHDaT3yej0bdF8AKtM6FVd55syZAV3/cFvx5awMbVAY83qVIxuYO3eZ964V+3HustqYwpIA5MgI802GD2XLTh/srAz3yWjWle88E8C8W2f7WWHrhQsyQ2mYv0d5pxSaMBbkJqasN2MewAwYi2b0z2KeY9YuFY7zGjdjHn/n52TycLDxhwpU3XP3PYqn6AT6M+enzWpzQCD6jddfMxn47d/8hptBPamuag/+xv1K69s+PfXeG9MJ9dH4ErKgwW1evWH69r0PTldPXxCTVuWkFd7i753XrN1NcQ95tYKqDQjp/jYGycI0o2TzPEvwsF0qyI6BeTH7c49ZGTCwORZT/vaXX3pVdQs6am7fnumP//iPyxVBp0bJ/SeKaT3xxFPTIRWa4WOmURD9Wnbt2un3knRwRvP4wvMvqVWDik9EAn/rd37LVjhB7VqXIgdFsMpFVXNSQffsg1kp9XtHN5/3RCtmWzUdkyqsO6tzCF8UQJ/0kVIUxDgQ3b213bpAn7EC6P4bfM7xj3btoLCIbfBa4lsVKGRrEGhf0v/8LE+98OrNd5RDSZOOHQJoyqJfe+21zpBQZY5OMdms5Pi9YswcKZUvWnY62i72BICykWcGokGy0WA6gDGaHiAExCtIWIMj6JG0qfi60sQjk4OQu+k5PmGxrmqaXqCSyZvN/h4csuhJ6wWK2R8gdj6wrpdWpCOAxcThFJekQyW4FPCPPwvWOWrj0WJYIajNmPP5/C3vB5jJ36xxFDDGpHF+KlkQPL+ADlbhzSBhCNP2+ysBszfi4n+P8I3CaWalFwLquefIGNxNAQBoxcnnC+A5NaMUI75ms61BCaBgarMuwM+8s16bVWhBoQDuBZ+cnVzmPpmF1oq4MvjHvZAvsjSuSKmS24lVBIy6WKeZanzPloFmzPvkInMQWGM8KbaDX3ubwBpg5gulsFq+3qUCcCVjdk2Y9RcQVH9LK9BbwcuFEtnQveETSzitKlaYHel6jzz+7HRQ/R9++3d+V3Ksyj79++STD/337Vs3qw3Cw9Nvf/u3pvdOfzK9e+nkdAWXoR2fVXV3546D0+/edn+Nxgx2aZYTUGC4CcraXG8mz7uz1mMpdvZyCMziNy/Wt1QH9oGjJURzEDT3jWzUulcfjgLG2h+4H86fvzR9R5W9WC0clPDCy6+Yee9XB0oAarNOAqDg7FUprD/+4z9SHELH26mZ0Q9+9GMfrvGgFO45NYN6Wy2FH/z6Vw3KjlM1MAcDxta8Y8bQ4t5Y6Y+OzJNuOOJX9jjzBuY8rRNY6Hty7313qlXEfT11nbvdKYJ8hkM44oP3HMwZGxwWUvM4W1j6O9Yxri0qYZGlHIK86scPP3kT0w+0qyYa1Sv3feVWblGj6tUScJgy/TEqEloblMo+ZzhodmDbKS2NEHMiCg/lZi4cKUQrQwbJIqhtKJvVjFnXyCSY5XQklOvg6uA1UvcIEJxVahGRXj5HJVUALNHdBWiqt8EY5eR6IzA7wp8AUG8sA0+be5m8aLxZ6FrYR3CNf3kE5rBhPge4YKaMixKWYy0vATXIYa5rPu1KaXbC3wFmFIVP3uj8YAcp27woBqWFlcIKW0redgQyjNl/b8a8sO2VGRweWza2r829ioEYePUsSXMbGfvKk1BS5VgAjZIGIDfp3D37mDuvugJsZblc0OaFLeNj5nc+d1muKLsyAGa7J6o1J5s5BTgBS+bHrgyV+waYaWIUhYBLo9aRPVCBv2JJK4GZwpUEQb1ZUQLNvIxN8+f4YSlwMYy3LCF7n3/6iS0Hovq/evtDseVd0x/+4T+cHn3kFzps9Xen//CDf6+4zXadxnFkeua5J6c7jh+bPrh8aroAKKvbmmbGwLxOneLXr9k4/Z6AeQu5s2Zai788ABtgrmcs6ycyFwWdTI1bmfRIPgL+YczJa7YssQLNwnP98Vr8TCqg949cN5AoWjwcEss8eOCwcrY/nt754CMRshtqIbx92rVtq4Nqe3dRfMQBujenXfKvr9m2aXr8paem8+okByumr9x9h49Nh7funbYqy4bYVikSP63vV5bTX2fMizKtjJEFpBfXThjzrc+CfOKWffbZZ90T/e6775iOH6uWn8gp2AZjzv2Zs+CBb9YuIp8BOqQVGytICpBiLqZdZ1jaIia3+2ePPnbztqPHheYyMVfJqe68vGvTa0oNOX/q/HTbPXcqxWnLtFnm12qZnAEfjiNnTty6UZtsi/OU2Sx1yjVAQ/cyt1rU0TCYKfh7qe5znqw+RzvHDIzPBqDnybuhZuMXLitDZOd0Wlkem9VA5czZU8qj3m4Gk3LcTHQ2BcDtYoT2+blFpQoV8EmT/+wjmhh9a/R5UlvgYmosTKScbOkTkI1QgYyO8jslBo9O+Wzjr7TPlfQ1M4gULnjnzPmPRGQDsszl2MvB+Z4wYr3ucXXOs9e8/da5rttANpAu9yoF1W7C2qz9AJyeEeUWlpcNzKkZBmQYe7s4eD4fwT7nMC+smktyWOwMAGYDpYwYN20rN27ZYVcGMaqxD/IXahRv/7JaXo4nZIc1J+3RGRjNliv1rSr/sv4A84NqNL/bOaZl2p4T2ONC2SKwJkcebmAf8YzFuC4yI9lU5YNMMC/rne/xH6awJGvNsVHOaSWFVHP24Yc64Qff+dWb07sffu5MlD/8o384/exnPxUr/NPp3/wf/0bVfg+qqm2NsjNeVBuEPdOF9eohLfaoT3EMbjFm+aV3r90yffPIvdP2TRWMT1A6MZZx3lFekYNx7LOc9IsryAFl7oP1k71Tc9uZSB1DGpn4SECYB2IHuOPKgiGDZr365ryuTJl92nsb9ey/cLrk3QqgHT1yWNkOz7uVJ6XO/+pf/avpf//X/3raplOoX/jozenTyyeFSZJRXWeNWPbezXum39ivXs3q6ez1t9W4uJi85hR1Qmba5457dHHj9cnmVlhswYXcQDziBjU4x6equTqlHvVPybd9XS6nBx64fzqs6kwrAU4tmXdW3Td+/tn9SYzIvvKqDYjbzfPjku7GhBCA+Jh/+PA7N99bf0hCICATYG3RTxtWq7pPk7Luy8+mIzqRl4XeJKFms2YToEXwMWMC2FUgVkMGBosSR/hFlVPihsDHZ2ESJLhDGH4WgbbPjovGGCh+gJn8b2dolKyLbamfAMzT6ajlMI+QhGGNqXMBavtbOyhhQXLGAvmG1ZVs1Pz5Oc+Z48iL2ZfwztfV4sefWJoS9lupMjHTs0HY+nw2jJbf58R0vMedpRFAyUbLcUeA/a0WwK3APLLyFZuODYeghu1H6Dqwxz0z3pmFN2Ou6qSkWZXpBTCP/ujkFI/AbOujP+egq+Rik9o4rpNZeo3m+f13xslp2wXexaz9cxf8xKqKhRNgLnBE4IsF2Z+nfxz2SfFB1oh0uU1yx5GiOQJzGJLXuZkg1ylLhX2ZgpIFtP9zwByZoVYCNx153nDLE+onfkl+0Zs3Vk+fnDw/fXritBkWp6owbA41/t3f/S1VuJ6Z3lKe7AZZgWt2bZ7OCZxVMODCNW/qa2smNQGd7j5wVMHg2ktLif1S8FKWTaUfjiCcuQgbHL9bJpDb9n8mNz4kqb7XvufKkeFbyZDvoX8UBpEaabnvHjevvvKaMyo+P9W+YgHzN7/1kAP5n9NzXXv6sE7PPqKukm+K8O1VrvAbpz6YztxQWwcsB71PMzPt1FmIx7cdnm7T4bbeT7hburVAnpE0yFSaEjivNg6VqhbLqPZYzW2eg5/H1NcwXeb6xGcnpoeVZ71jxzYrlCMaq+cF6x6ixJUtj1Vgkn06MufsL14LRo0EzOcRNulir676tz964+bz6+50Q44b2hi7t+jE6y8vTdsFysd3XpfwbDHb2UqzEVLS+E9CS+9lTpeIduGhqg682BnR9AsSysofXueDMAE2NywRe72s0mpO0ebaGeyKzW4kJxizRv1b1deZU7bFmM+eO6nPnLf75JLYdDnhixUyuTkHLhPhy7AoVoJl7pBuYw2pcWUxeH/6fYRF4g9zrxCNk78zvvwLgHqTsEhtUtE7OQx5FpbW4B6LtbUGg1a2YFFhVq/PComtNWwyzBvuQV/fvKeAezFXvRFTvdefHUE+zZl8gb5XTmnIvM+gzBjbjx/QLSGujeDOXjNYF3ub2XQLe/7Od8cipIADzOR/0y4xa3aJvrq6AIwZYOZ1/qU3c2VlVCGJe13g2+e7g0xDEFC/wJgJHBWg4A5T4y2lfZINgo/aB5KhXDEZTRUqfdPrqHsk44JN7I3VcxVQ7gWYrRqzauaeadU/l7C7S97V6q8sOSc3m7PrcM2dU5roFwLm3eqyd/zOo7IGd6hg4oSYfZ0gdFOAfH2nmD1A2dWp264q3U9xmj06z5DTYrjTWPo7yyDWrte+XEFZ/xGkR4YbmauHb1Yc+WgiU4Dc4NMWaK4xgnN+pnqY7CErFCEnQXcOwcBPjKX00ouvTOc1HzT8PySWfFHPvdV9mg+7d85qxVC2izGfXn15OnX9nI6gkitMri6iC9vXbp8Ort0xHd+vU7YBQ7sJwn7bbYNA9D4z6+15iKK5VUkt61r7b+mTUj585PfzT05Mjz76iBIYNldxiZQMWHGNDJvOhw62sAcXUsQxZtULZNzfjCHKYiNtMERuiSfEDeIA9P/5i1dvPnfzPnW70gY6J821afW0ScC1bc2Z6fiuS9M2ZUVQRIKrgly7LMoZMWY32Bc411E/5fOz4hSYuUhEjJkNRr+NfWrCT4ktbUQvSTi5po1R/EfNQk33BxYHI+bItpPX92lx1k5b16oX66pL05b18svI7YKZxz1h7xFEH/diX+QCdmNeoSek2SBpTWzuxVQv5si1qgcF16fvQZ18YHDsarWYJQFKXwMR7sW04FgzL7XzvLcWsMARxkxw9KpzwYv5VBvA+jIYdiDFh5qmbLz/NvbELWAuZpugaGUg9P2bYVpAWljpvTFaCwZ7Az6MtivEGEG7RwLMjGM+8YPn1CVL+IqxlXlZfr8ALG8yMNM+toHZoN3FKgAhFWAEhAPmfDbd5pI544q47lcRdxZzxfyh6L/5zW8KBPqMSl3/vJQ3vm1cGSMwJ7Dl9TA81zU8XwbjpZdG3EC+TzPDOeBXglaMST/GiuMsvuoXc9WZJl8oO8TrAjuVfHIIxf6D+1wuTnfHi8pUOHf6zHRBRAXFdVFzfFF7aLNcP4cF4nep4g/Xhg2EIvXlNhqymHppVyjsrH/WeWSJI2ADzLPrr91dmQ+CdTxbwC35yyPxqC53yA2Nh6ptK0z4vID3tJ7r3NnzKotXVaP6Gr/z7gd2LfIsZEjt27tH6bTVd2KV9ttqJRlsPLxjOn3j0nThmuRBSn2zArcbrq6d7th+aNq1aYcxhxPYA8yxOA0qTJEpcWHA6CKdAbQVbuYldTFxjVQsvbDhlOo6Hn3kYZXL71Ye+f/H13s+aXZdV393Yk/OeQZhCIIECQYlS7Jeler16yqXP/pf8Qd/8F+k0he77FJJqpJMKlEEiESQBCCSyGEwOXZP6Ant9Vt7r3tPN2k3MNXdTz/Pveees8/aa8fzjemC+rHwOfzGWGGR+YqRbT6OLb1DIleRMxPCyI2/e9S153HP/e1Pf7vxr89Uf485/eDx9A25C3bpiPTDu+5Or56rnGE2PP472ntyAzYhSePOBaSwRK/tVGf/hWlizmlR3Ie1oukHFJHfkODT+IP853UxiZwVF+CzoPRRSBGg9fXt07/celmo/3h6Xkdandx5fTq6XyecSODrWKQSUDY0ucv3VG0V/3ImNqlBuSavs+nrCKDq7REw38zamajNzWwY4/Leyu7w9Sif9uwOuaKtvYvdRiMX26n93EGLPme+NlFYcJE1LuF5wZ+me4ysdtxsBYqLP3gUxghqWRELiwizGsdnhtzj9etJJus0PVsM+BDbesh4tlo76dcbcOXvAKSZEyl4PLv+kVJH979YIgDxXaVEsTHsd+6S7LgyLGuwxq6WDJNmRvn5j1XEQM58bRa1BpBmD2N2OfCyc2sHAzisxbDOs8t5qKIz8MLAWkGPucyeA17vv7Eua7IW6T88l9NH4WlNKZqgmdNe7QUYNxWyuDxoXLQuUCNtkLVP456jyjJx4MiKfmlEFBkalWtei8sh8jm+d+vPNQmLm3KemJ7TBBoD1KwVBUKb2KcJTilmnsXpvFo/SBMEgX35QJiwIuZ/T+4lmDR778A+nWSiZzp0iLnYIXfPdVnvyuA6cmDac+rQJD5mtblXFseGsnZeOJPue11STtWcSceiPmfGavQZGPSOmrutrHm0fg3wJiM1HxDPz9XA6J2331ISwkn7mA8dP1aMtzlUcMb9d3KSfcdlwoyT2BBFwRxDMJKeWymaZb3Z6fJ//9v7Gz+ZXvGJ6jSwfk6m1KGdYs4ra9MrZyr1I2W5ATwu/uGHH/okEnrI0r+A4o+5gEMDxCx9jNmrxeKU7RVtSGg/wkaXuGf0vNB1EryZtXV3fCpQwGe1ffq3te9poR9Pzykyf3ZFVUS7bmvSBKat5gJwAWm+s6mTrZFKu2hLhLw0bOUZ8noABuIaoMpROouvaDjxQPewdrVrTcrKwUUyB5YTsBMcTMOkaGOENptjq7m59fd5bJj+mrPxWclXzrNmwX/HV9wCu4Dv4H/s6kDAOH4xp/eMn4mi6egyzwAbdKZJa/piaoviKbdP/RtZ8yExJoD5MUwHIZRkk23C/fjO55JC+UAMk0b5bGqX0XfptRmzF6mCrqyN//G6focxU5BURUI7nMe8l2OclA3y/wfMQwxnDgzOjY6a2TDmGZwbhAPKmTP3ZNHFfNis21yyyyoTprIcdGiEGoORZ2/YwA3XWSsudVfgPUSCDIODittsoyeLy3YdwZitOu/NEZD4K0oCRdNj3qR0+/UReGeQ1tji+5yBbX7GkvHsJ6/vcF+uMWczGZB4XojEuq3qBG/XVu/rEI3baAEbsRyfRaUmfbXv6VgpuklyUAfs+qHcqtwD188Brd23VJxy9uzpyvfv5kMFsFUEFXAcfeA8O3vEANv+7nGfIMueQ+slmqIVCZvb7OrzD2XFXdKJTL949+dqyXpeqXIv6zQcnarSGWTs/+xzPs/9xjXI/NpN2imOM9Z4/ZcYV9IMvRf//t/f33ht23emx1rzO6sPp2+r78XRnU+nE9tuTM+dUmcuzLtKGLQJFu0EY3ZiNXmu+GdlfsRsKlZFy8VVb46dKzqxoYEZ18D9+/fMmPEt0dym2Gu5HzLQmCaPHu6YfvL4D6Yn9+9O5/duTOf3XJ6O7aZzHSynmwttERJfp82QTPYMim2u1qLI/01JZQNzPdtS8DIuciZ4dOiXr7p7NZOtZr/m5s/Hwsj7/L2ROdo7C+Vxh9H17kkvZFwZj5W9MEaSR5aQa+W1XHO8dp3gUPnmfl/KtjvX0pu4gTlzkkKTsHz7jgUegAlBnlyrFEYNutjvAsxR2AAzVsp8eKU+wN84tSWVf8A7DawgCaTOEfwbgdmgzAZyRkYBc22sOozhD/7gD8yYYcAwUHzMBP+clWFG01ox6AT4eHHzgkS93+JmNPoa+2iMh7bOwZsya2ocZlLVo5rgdgEzm6/mHYJC35jSc8tYyFG3z92HINCrgyIouWScVQCLqoAp61cunCr0GgNIXHKUg02uCh5xC6uMTPv1DjwxxlhbAXeHGvt19mkY89bPW35wgdnqqrMeE7wl2+aQ1iEntNP8f7/8/iuaC74Ab8D5kaxpcJ2Y0iMKvkQUcRccEhgW/rBfx2KfUlTJKgoGZS/7MIIG3MxH5KbKoTsboxc95C0KDcL1sYpjaGB04cI5KZLvyA1FVhh94WtOOdklFmMYcOYmUsX1cFvFWresNDD7ZxR0r62jKP/wk19u/NOTV6XBxTh0o2OalRN7n0zHt92bzh2mXWadjwU5ywMxEZ98rMMV5XeuQAeN6BU0lL+UATBINsUqQQ+CZzoJZf8+5UprklY00T7bTMnaBxSFzvt3i3FnUmaNrQW6v75t+sd73xNgPJxOy13yzZVPpmN7aJw+ev4WhhCtP5rW8SOX37D84TN79u9L3X4YXl0+IZ1l03o7dYOg8nG1q6EXf/x9BC0LeQ85JuFWEK07LozW7FmfCUjWUTpVzTRuuvwMw8r9t2ZsxFVglmHzb7lubfIOUGBKYQlwX/uKl+dzDABmyzFJDgKS/lOl2VYAg7+eMeWe5benrP+Ig7UdapuFmaT8BFdhKw6QaUOsSX7o2R3rh3HCR0fTs34uphMf8xG5tBgPhwKvC9T2iaHu4dAHn/Wm9bMVOFRrGT0H1q9fKxBYJch8KOC8dJhb5G9uHDSwaFdqzlWtlR8PeNDX3L5mC1IzcP/YOcKY2v03u2z0GwG1eb2RM7ebrFjBs6GLYKQ0Ae2RLW9V3KOFE+Cy9deAH3OfazpjwH79tlaajXuNY03UBNqiQPYM3k6bLdlwvINryV/N85MlQ+wp+om5cm8UYQOAWfNBgF4W/GG5cppQjUrEgGbSvDTdIl0uz0a5dU4Osozb41R+49FfHvIS0Cw3RbkNcbtw/ijd5Z5//oKCy69Ou/GHEydpMube0q30nqCEaZ3bNQdYONk33BNiih/edRbsQz0jja2MR/rNVcA8/z++/t7GP61/l0Zy0/ZH8uGuKHNi48F0dufadOEIpZP49OqE2p3dtAftR1YGQIymZ6NT1Retar+iUmJoVETr0J1yZRzQcex0zWIQZGI8XLs3A7MHZatsKYs0s9RQ5RGZfrT6fQHzo+nI9sfTK/uuTkf36Lr62TUVzZhGNlBMdykvBt2ovS8AXmriK1i5uaw7GQEB5mrEslRZ/T5gHhd7KzBbeDyeMmfz95m19m7KszuAqIXORkKa+FvYlDdKl2/mmRcFkKh8pUzV/q7XIoweRwNzwLPGl/7L5cqwYpurlpYIvwtLsHLoKSJGWEqvCk4IWiTTYrRY+Bu+eoAZVgtgUnxgtcez9Zl1VugNzLwHYCajIYFWBDzAHDDhPjnRBGCGMR/m0FVd977GRw8Icuj37FHvFKJNui/f82yjBRQwcq1dgJmZbBAs+ltfcUd5PaJwG5h5n5VRg3+sHMsbFmSbzwH9Aqe6ttfd1zca+rVehtpf/tfyxDq1WR8ikjVPwQhWQk4dj+yN3zf93AppBPHMydbTSTIPW4HZykKyxLzisoy1lGdjKl0NrEwZ5jgGjNMycW2JfCTdLXiyImJnRonbCz3ZN/cz615jmtsGe72BNymFlhvAtiv00m99fPYo+7hdKvWUOoo1lZS/59THF1SJ+E3Vdex2C1KUalkXFcvvvd2Ep5RQpebGuimXJhlPRQbt1wfztFfjkktx2bb/57Vfbvzj41eVCS4BFwge0oV2CwRf2Ht/evEEbTZpVr82HRF9R0J4AA5M5cBV8pY5UYQqnBx+yeRxsgfHAt1VNHqnAh0AM13q0BD0PHikCDT+UhjzDGpDt8CZ7fJwyuH82cM/UQXQ6nRAWux7h67Jx3yHNM+ZcUV44mj3ZtVzx9/KlNVZZF2O658XsBl9awGx6stMVsOiMPCll4AtR1sFtEe2z3tiWmXxR8actJjZMmgfrefODZaWc8IAImeCaLwES52Z0dQ7TDrmWBhqbazfDXTMG66BPfPG58NyzNv4HfPZfvhiGAaj3hycYhPG7C5/3dQoaWe5z8iYToMtFgAAIABJREFUeTaawFdKJab90E8a8NE9cFngm30g2SE45AZGyuRJupwttsFQMvNsYOY75eo/+P4PJKt13t8Dyrt1rQOqMFvRaTww5WLMSrvrbBdvSPv+lqwDA3gDIN8zzyNYAg/OpfamLKSY/94MO+CFIjTjtvwU67RMBow9qIW1j03srRQYo58TFp8G63XNjWbM3CtxgrBLnxykzzC3kKnRitxqcXmszZjncfcPAcgExJDtpIC196oIAO5BM9uSPWSDtZsZKckDmmssbQcUW7uxH3Lu5Rg8K0UkK0k0OK5N16QGBBvUak8WNhHXyn5mD0fGLXedThgWH9IST0DmxMDebia6+n3w3gfqeve1Gxi9/K0Xp5171CXQ7LvdrwOWcH/mwVYUcqBCoYVEVEVylXgVy2YKiEvF24Cnwevw49d+tfEPT77rM8keP3w2HdKldilF5aX9T6ZvnZbLgHO45HYAMI7IJ4RAXdFhqdcFzmwA+3m70IOLIwCYHwZmOfthzAT/9sjPzGedBSGf4rpyVw+phacDcxwT441S+caYUxX6o8Bkx/TTR38odiYloU36wxOXpqO7dSSUxktf1RFgR7ZWDfwTrKsgizeFN2dtgghwGGfcGPY/W8DKCzj7j7iCN8lSxbeV+S4MY2FAI5uP0G9i+LrL3PcX1oKQmyVXBy0iw2Gw9bkO8CCkzcqSa53rE6Cr93bie/sQrb07JTDBw9kfTJm0s1b7mVsRF4urnGHmnEwcsilwZdQa9AknLcwF5h3US86zhnJSwEzzoKREGpxh082UWT+CgKvqCLcOUMs/fFfVolGwrN3u+H2xspxJUGcA8sWJym77KcbMGNY5M1CK7KDMZnoy299Ij129veSgZqsi97XYBk/WmPWHyzTIGiwbPFOE4g+3WcqPKWG2Sd+btT7TbMrvLSbsEfc6xzwPUMTlVQBtgfDnPLbEZnvwpNCZHBDA7WOKIoPIhC0UFJ4Ca6PvOGA5Mz3vwHr+EJzRgvU1vW8oRinAs+Lt58x7bQ3oAbKu5HHXGgHERZAqztBZIJ5CiEApf9yEddxU+dDN/JHh3suW9xbyajtQhyXnmXOt7He/VX+nMRsZYUnH9Pixyjv/sOah7m1m61jLZMb87ju/UFDyuvpkXPTxVztENrHWU+fAGxMUNskBP7BqiMeQpVGLbbBeWqOaZ1tOyHgreaz+006XMzA//u60oYyHR/dV4ae378OVsW11+v5ZBf+0ke6v3vEDUNvOxHz55ZdmbntVcEK3L1CfBaXEOqdh48ZYU/odeYmizZ4UJthljw3MnLZNH+f4N8sE6sbzXFST8/DJjumdp3/i9zxTz4EfnPh8OqTkc7QMDxZgZFrTUc3TMDCrCAHO9RGYY+L0OvvZRtPLK9MCYT+RI/34iWBY6R/RXaUGZjkLiQVnEZq8HgY6/420w77PLLAssIWQ5k0cKaWfhnP7St42t+rktZmtdjOhmX038/fncu0++gpTyhuDcWwpWikBLXYIUDwiI6NbdBYjHlP4lpxn5q3OZSvTkkAe3cX2ykpamH25aGDacSFRtk9oj2wKUt048y9Vi6wB5yXGNEyBSZgznQjxAR5Q7q/Zk+brvszpQzpWilN08O8FXErl1lcYTeFOlHaZcGFnzofoecj3WEEz4PXnlyKVhUX7NeZEc4HLhfvwGmlnkYfIR4q4kn6XMdVgWcga93wfFAHjs8KuP0YOorgD+qP1k/dZDjtI5p+xBKK19HvYajH+Aln+2W/ccYcwc0Btt3ABl8RDrSXWHmzVJMi9IgrgM+eAR8bo1ygoUeGGAavbKoyWgH/WIy4KpWIuIVnj3jLDbzckuOPukf17nnF2ZbUbLkoJty2W3apw7HUdD/bg4er07VdekjvjBQNyVQ3XOoyWqzNXWA+Cz5I9CuFoUGTGTrsFyrC7yGlUlCaCLZN+xn967ecbP3ry/Wldf3j8QM52XfTAjsfThW1r0/dO3nF56+NHOgBVG50CExpEX1OlEnmJK9wE3yTHBmlTxLfjI+dlRm7oxBOyArfv1HHtvVmcfYGJoyyLFblPYEAAQ/kh8etU310CDrCb1QdPpp+v/6EeSg2TBArfO6Z0ORWa7FBOYspxmZwsyGw2jVq0WWUiz+ZIwwbM4hgwyCXtVCufLKBxRMhx63hvOMJe2j9/S7R6dG3Ue0srBkwi+LOywH0Rn+GwKeaNgc8Mxgxwdy5x2AnAHKHIHGQDJkfZG3hwjQRMDM7S5iWg+OrKBz6b7fGL9zMAAswPyom0Lr7osRyTtbI9aj7qHlyrxsd8Mj8UERiYCfbBJnTL8k1TplyAX03yOawV5iymJ5cGTbVSyj8qN1xLWGuZy4NiyuSZAsz0RAHUcYdw3t/OXXsr3Qsf8xbgmcGosTouB89bb7x5FwYVZ+AqBpxrVA+Pkhkz4/7na+ETbYYZZj6WymetqlJVAoz/0pbbkoKVsWceaqP0upmNNDtvuZufbVbGC5kJ63WDpuEZft/85Dpmfj3ntde6oqPlpEC7SqFX5crkWcAGvrTDkXADc+ZlKzDvUoCfNFy/v+UhLVdrr2Ed+M9FMFqGs4cTj6g9x2EHPFu9n451xgxNEeCKrCWVNZ/Pfs6eIb3vjTfelAyu6XSci9PFixdlrVM/UdYa4G2V2CQsaz8r+6w3+wcLmJ5D+JhT0VJDm/EoeLHtn9/65cbf3XtZp/iuTGsPVZ2lm+xTr4znt69NF/dfdUk21Tk8ELJCNRPAS+XeXgE1JjPAXH6j2rykyHDjJ+oRwMEAADNsxYwH2i4BeqSUOfzEuxhkAzMPOAsFGuwx0LNrev3ut8WUZHYwOfu/nI7sQbiWhjn9bJv8uoBMhLqyAhhIm/UthBU0qAjpHDwZGvsEHBm3J8+bsf7ZsjOh3pzbnAWd2U9vCH7PdSJUfDdgc/p4L+yoRfumBmafat2BwJkdKGg2so2Mt56lQID3jsDs9/d1llNr6kDUun79mG5ymJ+JPiHfgHIqCh+7PSctSZcji/Ic1U9jyWM+pjJp1hdDJ4zbgVdtbBxZyIzP9tP9AeZ1eqRo81xX1VjOyRvnj/tsBeajCi5++9vfMjDvIPsHxq3xHlHl3LbtdaAwaViYi2iFzFdAAkdO1iS72avNpPTEWBG0r71eW4B5ZLjzeiIozY69Lqx5v8Z9N/Uw0fXs70RBYubyOchPR/9GaypjJ0/FDE3/3PSozeOR8c7sst83grv3BqMalMgonzOzzSZrmY2yyMGtIzMHuLGWqPAF+OqYL4mRMXxhzN4jzZhL5ipYdliuJ9oPxD8d0CylVtkhAbCy8DYH6CPzHGuXXsl+//Z4xAnMKRtCLpUQkRw4EMVZ+3ybqxZ/8q//biL46vde8QnsnIhTFsLm7CieAaRw8VTmNDwY90x5oiTWFDrhqi1cscXHPHC9mvxp2z+/+c7G362+Om0X+ApjpwPy8ezXBZ7fdm06u++eTZK9e3YqSV9ncAlliZKv6vjwFXpgaBKfisnuVGkz6W4BNx72qip4OGWbKh55beajpfaqXBb2e19+6330BVAFXxY5kx3TlFSg9Qfbpp/e+46A+fF0ZOPu9NK+G2LqMnfJEOnUMrsn2qyvTQTNXSQpwsW4ssgBTr6Xe6ICGlmoCCwEiI3hgM0AsqNJxHNXCXcOeVwAe2Y78S/2sMKgYwLOoAobRyTYK/1es06CAu1g9BibldaclX8uJmdtkgUsE1GPW8Kf6Wh+Dh4w0HUa1iysMbcbZGPmkdvJ2Fi7OsWkGMOoGMK+E0TZrwovvFOEy+zDl3A6TW72LwNaqoJz7q+ycbQxSXUjtei2Cg7o200zLAd0fNpOMX0X9XRzKUp7OayUPtvMrwNeYpT71Y2MU9qPq/lNKSkaJhXrZ8wUPuWQUrsRBhDyc7VCd9ooANjjMsii+FrRz26QMNxYZQZimB7PU21LvfHbUsq5cIatZvOjYp/Z5TCumTRwr1YaUSIG6fhsZytvYdKW+QaQkbFmPjKGyGiIwGj1BfxmgBwJitYswUb3spFyMZPtfsQlf8a9eQ1yvl6/grm8SXGyDgnmAaL8vimmlLlpNh/rPcTJ3wcilUyO7OM8e4CZ12HUN1VC/m//+q+Kke2Yvq+TaDhRBmVUGFXxmig1XKVj5hXX5DoU4fk++t1H4DH37VatlaiJwCpkT3ms//Kzdzb+dk3Ap6YiTx9tCIy10CoMubDr/nR8920DM0cx7VXhCU57Bgogb9ugBJmgEGfvPVWGxgGbrjmyBTPyvkowCfw93agGRz6+XcD8UIG/VTV42b+C5qhObJnANBLyRGlT3V9/Nr1x52UD8z5tqJcOfSlXCzJdrTtHzenFaxOBVo4RpLDVLBaTMpqYfIbPJtIcgGO+8KGyoABzACtR3GGf1ALgG+qNkGvMPr1mJBlvFIQ/1ycXcz0OvTUw84t9vhVM8GIS3GlWZT8nb2kQjtJYGHT53gqU2zJm08cd0m6QsSCmmsIsPjM/i+5TFkc3gNLcrYuJjsAcl0XAIvOAQrM5KlcELR5v3rhuUHpIqbJuZddIWyj8ToqlX6N3LQFk3ZfMHj+pmSqnZJcSrmcqYDbv1jzCygFmOhryO/7qdZGJY8dPTUdOnJT/WYVKYkqw/l0oBjfwr+rChSnp+Ts/nbn06RK6H714bdFpH7rXOBuSr15Xj4fCj17/KE9eH60WR+xjgQ2KML7Q2UXh5ysmPH5tBezZxOH9wxtHX2vN1ZKFVONmf9Unxub52Ye5d1x0I5EJmWGv+gT0gYl7H2nvp183p9DTkiHukpmE9RgW4jL6tWOZ1gOFULEPx0yWpM/FovJcNTAz7mRfRLHMZKH38piNUUs5pptiudGK9tH0D3//9wpcH5m++4NX1XJY557iDdD675L15cyl+K2lMJDFBKu5prOzcNfBF7kHacfkOLfiQXo3HXnWBHPbv73x7sbfP3h1ekYpsfKYXz6ohG65Mp7c/mLa/eSKfXWkaR1W4I9KJE6ZeKo2jU/W6Q6HIIrNqXySUxgQBjTlbhrzEFWXSUraNIyZ477RnjjD13TC9upd9VcWYw7TjfCYuaUKUK4QNudrXyhVT31oD8noffXoVW1uXXd7B6sGFjwKX8y/8XoR1uROhuWG1QXUAsAJqUQgsknGzZO9EHdBfs81+D0m+Mgq87zW3GNQj6QAhLHBIQEeCxmBtnZPeDOwyS1k5arh+hHkcUPP4/ZupCigGLVfJ92K1Di09ADMeQ6zPFsC8bdX9zw37zeIMqbOgGnQ5/0ItU+rcBvIx9Me9fI+KLeYY7rkQHNQgiL2FBnQ7pOCEh8zxrFTtggE1LoHzbBImXOkmgIa54HiomEjF/uESTFOWktyWCmMma/HAvpHconsP3h02qfeFH/5l/9Ni1G5pI9hv2ZeVnmzG87rwWYzm8V9JJbjTBDmTU2Rbl5R74RPnYcfv3qUfCoGR7AsEGRFK3I/uzLsAim2HRjK+oWx/v41rJWJNZXre/0bfCMLo7KxqdwgHyuthKXBv1PXLAcWzkhAGaAjkwzRCRkJCWGdHRQkfxzgEjtMvCjynuu42yEqt33y2a8hTzVt9ZSzdVomwSbygyXF/FZQH/dPjTWfyVzk9zBlMse8Kj0nUTZxe5bV8Uyd/25M//zjH6tPxvHp1QZm5LqIHIdXpIcJgdzIzRL09/0J+mFZMX7LcZ3j6WdzbciSgRI83PavAuZ/evCt6c6kfhZanIuKj6w8ezBtu//5dHDjjk4tIcAn4VaqHIFA5PiBDpmkdHI/LFsO9VX5nY+IpWQSfJ4e2kZs5QkTuUMHsuqzzshg8BJwfMx7MG308xgptkGbwNMT2mk+mT69qoKWK+vT+dP7ptNyVe7hxBQcGe34t3y1KR2XQ5G9bgXYZpa5lRlOsV+b1J2mEgHgOyyJRSHjxBZny2gWMQwhiTvWyLD3jKFzR7PRRmDeCup+T6IZCEqqCUqSvT9gnAgfc53ofg1pswthLNdm1Ln/uEFHAKd3tgUyprfu7RS9NhWzSUtJdDojqVBYOJo7H6oLYLXFE1O65pZgYh12yXv3izlxSjSVXc57tk+NctZqeHVXp6OTyUMsYkXWGT8TzX4o9nxfQUADWh9+6wwnCzVPWWqV5zip3gsvfeOiS7Id3NG4HkoxHFDl2KGjp6Y/+tP/Mr2nQ03PnT3r/Gb6vTAff/5nf2pZ+MlPfqJ0qOen4+oidlwHFP/N3/zN9D/81//aVtiGXlM7yutXVVz1yXRfXdNq3RbwmBlXb/axXBprxwFUQMOujaWcPHIVtlpLv5ktGyeH17a6T+rvNS+zfA4g5vnKxPV7vGdaGXfabcVOHHtckDk+6MhRXFq5V2+PmXG6QESf55AMA1zvC943K4V2D83X2GodtCVS+6XGkv01Hmx6n/TcoVUED5DUuk1ErUE7ALxDSh5gjTVDejjgBrvlc7bcJfa/+c1vp7ffems6c+bE9OoPX5UMH/aaB5xHMlS4RS8ZLEoaFDUI6/mdmaJXyXNm7fleYrykQjrzi2QA3CQ/+fl7Gz+69vz0QCeYPNUxLufkCzy6XRV/q5d1mgm9UpWHLKinn63zX3UpQJVMjb1yReDnfdTtPXFVuMubauJpmP2ItngwIo3lqCPjnIgLK1JQRox5tzYlgcAxHQZzcPYP0YastqS+kZonLQU4yYm/3c0/FgGKMBaW8pnFnzwLfEfkmY6YR+PiZRzkg3rv2Iiu9KDRf7wVmJ3zyn1hes3gR009au/fZ6om6uy/9UbxtbI59B2QIf973ASjG8JLHIDt5xuBOZ8bgZk5Mtvp9y9ZH0vVpPsLw5jxWcK0Sd+zz3lxQXFtN77v5+dvvjcbstn4LgkpncRQpigEWPMjMWGsqCdk3yiR/xpxCbm+sLMIHj/CApMc3VM+PAtCvxXmmUrUERSzvmfl/yPPlLRONt5DBU0eaqyHDp+cDsm//Md/9l+cz4x/+Z46oGHdMWd1ivcSXzhz5pTHxRl0tLc9oH4O+5RzT4HMDRUafPnFx24r4MyTMC7N0+zuKsGcmZ391t1opwSLGe+gbLupNjHgXo/4rAPIYdJViFS9qQ1Y/GNKpOi8ln3/5BiPMhd2P7Jqy47rIdrd0ZAxyjwggwyaXG1hpJG9yF8+l6KJ3GuTJTAw9IGcV3aQx9OwNbiKsm9HwvX7rs1+22QV9HwyZ4wBkCQNDpdEsn3srrJCKVXLdWnE9smHn0wffPCBTjIXY/6hcuR1PFgCf+P8MDa7MNq3zxKYsPVxUkXeRLLwtdtqKx868zmW0OcZt/307Z9vvHt59/SRmuU/UYHJQZ2ecG63TjBZv6S+x+tiOuqPqt1A0+7u5CxQVuWeBHNF5dX4nynL5gFLyDkwdK8FXZ+yqbpTv2OKPhbQelI1CevyYwPKODrCmK2JW0KLdaFVuj8CgS/9EUPrGcfN4Itxlk8KKFqoGqxHtuqULDPDEipHRBvEwnZjjtkv3afWOj87G6hBZ2QS3hSt6UfwHn1V0dBbwTmfs2CJkcYUy6G2WTifkg3zRCkOvV5jVSzjqfS0jCmfz6acFResrYXHPmueQde338vgVG6LCP/sb2eyLUx1xFXAOUq08pGXdDsLKXNGoEw/r8g6OqI4BMGNOlWifGvch/PfyKBgU7BhVjkLEqatsT2k58oahU4cWlDBvwLmAsUUdfCcF86ecwcyrLedDcwA+/GT56f9Ys1//Gd/QV6IrbS//bt/mP7qr/7K2UTkrLKROJGH32nIlXmtcxZTASrTVqc6f33pU7cV8KEIgAj/ZsC1UHhe2Tfz/PV7ZhAKRY0MhXkjlw2sAPOYE51nrmvXRolicEFWiErfv50SNZb4QQPm/Z6Ay3g6UQWkCmgCGnGFRC74+yhbAfxYogHHyOP4nfdkvyQONMqtG0HZQotffEkZNAPvnu2prs37AtIOonW8J+yev7mdqP6W5kXc02eS6mtdCQn2/7elSWD6oQqdPv3k8+ljWVYXLpyZvqUTso8e4ezSxWWReyZOBjAzF1iMKPdk+vi+wkYsxG1y0bKHcPXwxRjrgIXyHhiT3nj3lxv3Fbz72SdKDdEBNpR4Hnny9XThsE73lfm5f28DMw2sOZ1L8vBYVXi7BI6AKkJOAMWJ5T0hbDBSVQ6oMfo+tezD5rynzfXQzT10aogY7wN1kiKMQ/pUBmPAaHPLD6xruNbc5kn5FCfd1+4KQLqDeAbhrklP5NVP3A+dzZHIb1wgxbRIN1qEzAIzAPMO2zhLQGwE5oB//GRxjYzAHAEe2UIEevZ5k/WBMNrvtsU/RQGOAa66ukWAfQ9AO4zNf1hcG7MPuech4x59eAFm5tf9AxyMqg5mIyvx2APY3Rdja6DUaV/eNAXcnluv4QLMhwXMWDpcz6c/OAVTQsxrkqY66YPv96dbKia6R9N8zciaZMfn6wHMWFkSGvLNs24BhW9e/IZY7XGftgNjvk9PFsnc8ZPnFPw7Pf3BH/+Zs3l4tk8+/mIuiOLwVuSXFpWM+5IOUaWvx6effqr0u5eni994QWMuSL325aXp8tefzcCMPzzpb1tBNMAcULScbAHwyBDPPXax64Uu2es1DuCXv8FCGzE3kAWY5+ZTHfgNOeB7AlOjHHut2z1k2ewgTADUa9k+6ryWG48Kf5TxrYpgHmjvpQByADp7waBGPGNgzC4Z7M8ZmJUEEPdgfMLZU6OCSCIBZJH13aWy/BSZ1HMsOdj0azFT7mpXfNdkof321x+qu9xH04svXJh+8Ee0Hy7W7XxqjSUEhfFZGcwWM2lxIhPu9157Gll2lZ/IATURy0mc3BiXYFU6er7f+MX7G+sCopu3H0y3btN6765YzaPplI59oRE9D+fcY0eSZY4qsPLwwT2xK5VIN7ASZWewBEmoavKABap7ZQLS5vCeNhor/+RpNUPiUjDmDSbY5c3lsgjA+SFa8/DzCHwMenQXzAIWX1kY9CC0ec+8aN2u08EugBdmwiIx4W2qu/9XC0nYaZ0xtrDS3ydsM+i2xu8+Yp6Tcdz5rBetGWqCKbzXWtPjoeGOekdwsgVzYqXUBQhez8UXOW48rp97hqHO81DGr8cTZj2OxxWYo7/STJngYGUpIIBp9jJu9Lg3DP7409pfV8xrh4JzJ3y+H3JilqlncUaEPROLr5Zr31D+KId2XpMrYRXrSkn9WF1uLp4YBNfQP6dR6fv5c2fEmM+6hwsyC9MmK+PkqTPT4VPnpx/84R9Nv/nw0+n82fPuq4GIuJFOM7NSjALCsfCAYgkyUux3fzxd/eoLtSS45H4vTlNs5h5wHmXCjQV6fVA9bqLVfkSCPkunuvFTxbQTyMs6BpRx8aDsImdbwTxrWldcckZLnsolFxDhO/vVqZhklFi2FpIScI3cWlbbBRFgzTi4VgFz3TPmfvbvCOCzNdhWAu9JZohlti2hrAuyaGXeFuFMLghctuPSjLizXRLU99y17iqLcGjmxTiHxisp8soe4TnI6vntbz6ePvv8E2X7XFSByTeNhz6nVABtlxKpmrpPWLiD1K188SNDROf93Hsq1vEMwm3F8nqySba98cv3RYY4sXrNLe7YEOtPd+gssjNC+2eu9ItZclDMgsHcX1O6kLIyqPxD+FJ6i7CvKIXEKVICZvzSezmxAngRg6EasI6Nl19ap1SoNpv0Ay8m10giejHZxeSO2C6mTTnMI2RegA6ajS6D8XP52cLT7pPqVNYTieBa6DoLwX0j9NUCa4F3+fhwAGtv6BF0Z+0IkLUbwuWWMD6ECx9TswFvHZ4Vx0ybMFsZCF3xKODBL+sS3vYJM9LZDB2AanmtgDkbI35fv9aK8PcBcz3LAsyOrpPyQ8DOLpXq2+HDUjWIXNdr0IyZ1yguiAXFNcjqWZHpRmVX5ouUNRiMi1FgMFhlEnTAel3zj5V1W0HBG7duzsGysL+AhQG+/YLHjuo8uIsXnZaJgN+V35om84dlfh4787zSnX44faRjjS6J9RLcoxkXmRzHThw1e2Z+n1Pwb/XWnemTTz7RwZvfnD5SL94zOiT0s88+UVbHX05ffP4bA/MTFVj9XmAemWw3u/KUG7i66pC5wjMUBdxWSmQ0ADODBO9v4AMbyUTx2vH5MPDc16So+xV3fnvuU7harpIAoQkV4KwUQiuO7iCZ9Rz3XJhz3DEL2y/gLJCuv5YFWD8HiPOeUcbzjHFhRp5sETb7tKvP7YfLdWUZJzun52QrPiSgZ3lsReFOmLLSght+FnOyjmkNSqKuVzUbb7/9czVsu+Y0zJdeUmc5xdU8RvfKkKKT7O6W3Iag0PYzSqTksnucMCdtlmR9eV8d8qyWte1i4W9Wom/+4gO1q1AwTpvglnKLb6nU+r78cqfOCpgVcAswr8itwUkCXAjGzAkku+kZIeHjxGunyujG7gOA2eMMCOU/6/SIHbvFsjlkk+wOzEyNGMb8ROypWEVybpe85GjALH60zsgQeYD4j50y1YIOu4gD3yyygT4LGECqyjFWp8TJDIaiGQSboBXXITexgQ+GPY6H60XYtiqEmSm1woiAj4I+K5ZezABb3mPxYAMDhmSK4Lftr5iro695VFZjd7myPmrsVizNEuMXGzdMfMypMvSm8vwJEDTHrP/sX35WP9fmq6osxu4cViLcHSRkjJzDx8kiO9STxf41jQHAfyThRzb2cBYkVYVSfuSgo64AZtLlrly96vadFujBEqr9Q5yifLH0+oYxnz9/3mXA15Vzv0dFTvvlUrvwwkvTq3/wh2aNmMawrwXAinmjEOxzlBhkXu2a0f5gY6NPP/no10qhumL5T5fBeVE8HNwCpYTN/Fr2LEsDkLh8vdk0T2tTVvcaMx6WFLDqolAw56vMyj3ymI51lu0G5uj/2Q/dlpaZnoAuY7Ls9tghUHFJjDI9+4Ltx64nDoMeZTrl2iX/9b6Ab9h1ADbzZhDuN4+MP+A8uyJtxFZ6YXyy8bWPzN1+LbKfAAAgAElEQVSz1O8zo+5rc8bnqCRgvrPl0W6EPBefQVm/9tpr9iJ85zuvTN94SeXYiquRZ5/S/tH94c9C+yA3YJrGYEbd/n2cwZlbxkG3zZBQ3jMy6G1vysfMBe+Jwd6Vj40S2DUFYs6ce0731pHh8rVhGtpBbYSnq5h6Yej9mFzuWzqITEzwZ1KBsJ6Dh3Vi8Y49Zor4nWFNz+QqIasDVwiFKgEMBj0L4yCosyPfVV/d9KQXnM8mUhwhYFIp9eaL8TzqkzaadwgUSsNF2L1w0fhpo9ibBrNxFlCb9L9bVTVq6IyB53DpsgW5oq+z26D9lREYxjK6ayzo+pyrEXUNpxvZ7ZDTR+r3mW20qyHpciXQXYbe0h8BiPAEOA1srXgSTCFPyEPU34pJdXMibXjKx93oyddfDp4MCwagYcDICQCCkJL/zv05M41xu2iJ5uAuU01v5BJo/MsEiWuzbpuuqlcBmT6crAw4kstsHzbpZ51y5co/P3PNM0z3vAparl1Ri1ia86tEe0WtGqvHMkHE6pcQhZRxhDTlPEIDj65JNaKPSdP804gp1ZLOp2pmFxbL72GxUk2zK8NtLomZACqMAxeVabAlxuQkpe7O8ml5nAFGY+EkjyjCuFCgkDwzzwaAjRYM+zJr5+Vs+THQdVGVg5tYK1qPAKB7ZQdVg5693wC6joJ4TRP0z7is9AcXwwi+4zU9HrvK0YKV9Djuh6SOjfstex05iOsgeDMqgCVe45mtwLae+Yly2ksJxdIASWtNUNLEL1g/NyDSvnuk4pI333xTnoQ70/d/+B0FAM/btVixr1o/11wAxE16uOOo6MyZW0aw0JOFYauwc8jLI9FuNbuSNBvv/Op9nZlYfVMx7W4JnMnxPKpqKfpnkCIEa2YyOP8KIeXAyA1FMUlfc+8DAkcSmpzfZ4quogEohg/gpCm2HprNahBiwyuACBPcoWDeLGyt6QKoo3bLJplBwqlbPTHML5uovwJssxalQjGTw6aAMXUyvM088gbZUBovWQMGr2YXyZjYypT/vwQ3AhL2w8JnzLPwNDDnmgF+/h5XhFPXvJk6DQ3B6kizcWULMKef8rKPYnCGsdTvC4AWuNfX0sw7DMDPZ4ErFjebgGRkCBTv01ObTBG9J8rU/mI2uTa9LSSYhTbdijq7cQApZfuU8uMOYf7Tw5vS64zrslrKilT7TDzueVmsF7Cm/acVtyLrPjHF/rsqbZ6b5wsnEXzA4odqmA/bPiC3BjYr5no9R5uKA3uxYrIfeWkKns1sC1BTgbRlTecSdKpPBpO7mquXU9Pfh1zdAA/XSIvW0dp63KDxO26uZn6z1dZKcpapzsm3YmiAWDZCrW+yPEIORmZumdI4d2Hqt3wFmFmTMfvD99A8QLIQD1ubXWk3s+zBJZA8/8zHKO95f+oWQq+z55HWWMSLVVYtOSOLXNd7t8mayQfjandAwHYkfvwcMPecdiGX9ynrpWtWIFv58/ceTO+9955Pb7/40vNyZ7zoFE+sScrLIQJj1octke4pVN9L8xq8ayHKHdnzHGXsZ9L7qSR0/j9Nnt7+5XsbaB+fTqxCEfoss58OHlXvXG2O06dPz6BFQjZpcHSGk8NGARRpam1cN6uRHHKDJHu7dZ8GceDQEZ25pu5SEqA7OqadL3e50Oc3ODuOCkJtpJRwjhowZk09MCZo92y1cNYkZqIj0GVCASrje8uszoJ1RW9NFsykGWNpuqXfBcKy9RSPCFeAft4E/UM0fN6XA2PzvjJ1S+hmdtPdtmo87W8GDABfvRSw5nfmqSyVMoMS6LALApeImUcVDows2V0AG4hTwqoXxMhVgCHF66KgZsdmpLBW5lfzMYMFREEsGQaLeb8qqynzOirXNGXiWR+SPqmWr3vFWOm3QqCE18m4wBLz5lJbWMxGA7DYCWmYdBgDRO/qNQ5lWBXIWnn6DDx6PZf1wBcuFr4OiwQcVYXffMAvlpHnycjaz185rq666/jB3GHM7JET4Stgw/Vxd9ni6RN6+BytcMt6AZdIr6zG6DmIc1ZkzVCpMgtbZZyRUVtEmmsDZkeprOQ6YBVf5CZrp08HiTLMcWJREJ6T3gMJxBkTbFmWf9RiRkOdfkZfXytjPyzEieIcWs0OMl39qQnSVTpl5ynqmQso8xVl42dsf3DAyz7XtgS6zU+BIa+ZuS5KjXS1kuXyE1vu4xLovjQGaM0xjan4qoMtSha2xoK8ng2Wm+Y1/KWB2XtDa/BQLTsf3V93Zg79519Rqty582fsW9aAnJ88GhUz7sR7AImwq7R84zwaz5MCFs+Z3aZV2s19d4kIl8KTO+kXH/x6w+WxbAAYs3I5KQw5ceqsTs6uUurFvcACyxdH9ZZymfdoA9lHjDCrWosvmBK5oA+UAwiL3iMf8wFtGDYIwOyTigFy+Zd3sihya0RYGWy0iYWn2UjAN2Bb7y8rJEw3wjEzWQnQ6D6IJvbiupCtVsQm4MC2IQGe5H5tTL+zBkZD99hG9pn7LyZNjS0O/7zXLKQbu0fxJG+0BK0AFFdMxpzCDVii3QO4EXp8C3NH1LsopRXKJlafEuweuzeeNb7S09boElfsingBFNE50cxRZ3iVBSHR0kscGeTz3HSgQkyz+JO9Nu6RwfmEIFc1aeEEkaPHVLZJgZGuQWOiY0ePVrtPgK03HYyZU274DAILgvDaHfXMABwoUvKpyIPvMMH1XXov/uXIhI+8kiy7AvBRsXKAzEw/hS9uit69SDpNCyCIMnRvDlwkA3kgXa9iG5jJgALzKKau/RJQsDyoI1nkggCRFZ1dEtoDyhaJX5FOeDmIs07aqcqzADxpV9nY6QhosPfzlPnNddPn2YPwF89ccoh1sa4sl5x0bQKAlaALA247FSQ1k2cubKotrQQMmc3U+YMpkcFYwMNzzX/LAQSNdp3BkX1c0N7XikOkHeHZNwHNgDTvf2SQriImvswweToNlMOiGXDiJU9bSeQ65e5qktOKlGvYbcE1cm6nB+bHrja1mtc7t+4q+PuRMPH69P0ffGc6dYocZpI5NPd+5gQ5h+wbZKjXAwuDfHorFxSjfrcb0DEfrVlbVEUUiM1UFge9nre9/otfaI8rS0KMmSonGs2wZ4+fPC2wVeBEbIoPGlA1EJqPr91VlFy+YYnTtEI6UU8W74N1w4QoqT1wQL5pCe4+fWfiOJzV5gMJ4nSl00Q80cnPPtVkiysipqRfb79vkr8jCDxwmt/jjI+/yxkDNLghCNPMNBvEE2ILtIXE67rkDic1Jywl/l+DqD6S1/k84OkxzKbJ4n/OphoZ9OyrHtOdmvlGkLJ5ifrZtQL71furzFXWiQGyU902q+zZZC03R52mzFsYA41l5vlolpZxc8y834ObwoC8w0zhuefP+aRiCohySg1AwKkU/Nuv/ihpVh8mxvzYpdHABxfj2VbkzuJ7evMiJwAF7oz7SrfELH4g98g9udJWFPkG0I+oYQzK/GsBM6a+zeZ5TQkgwkSXteNHFM0ppeXZKtMLAP97H/ynWn8em04cP2mzFMbvg0A1N8eOabO1m8Lg5sY81dio+nLjI1xSNiM37AcIyMwGUapUu3Zw1AA9+Hgxf/0Fa4Op02QL/GP96dXRcspbdpMaSKCVwKrGuLvjE/ytepZUJkWx+oGFFlIUGOserFmtf92ae3A2ZwFAmdesG4UQAAOB13IVlLsHcCorhWhQ5f2abPgeZZlievN7/Nw7pUx5vd6j+czYMeOdFFAuOpSIr6XxzA3sS7Tb6q7ncqBYisvALSXLdeuEk3I97pLVnrRMExmnJIIUKKOqyK0TSYoJz3vQk7RYJ7bjTUJw1azLK/CwDmL9RMVET9YUt3hJ8nPM7Pyx3Bm7+rT3zEPl7reMxoLwOtV82H2EEozFYsVdc+n9AjExeJdMb3v7vff1OZL417QJbrsJ/lNVpgDMGxKQo2I15ZyuaK2PhFcTInKQt+ufpsxl13yxwEyyzVsh/142ox5gJyedaJFvKrBY5pTMJf7Jv6xokicuRQljDmIEpyNRS7OdfnAzBippGmzLd9ZJ4y3AI2vMz8mZLaGrQpV8BZg94XrRNe29acZN6M826IUNxydWDGVpg2rN3ADMzwg814qPtjZYBz96F9nnqfu6qxluCQd2qo7f9+vv3nA9eAsvi8q8dOFOnpmA3NzX2O+PDVcMN8DMxnkgE+7KlSsy3SQDui8l91hF9Xz4USuZngwLmHMx7KVZOH+jkY03UW5DZzjNCWlqT2gOc/1mm9eSDUxHzobDktL1tFfFjCU3+nf9xk0re+Ieo3Xk3hNwt0GhVzvG7dPZM6d9bzjRV19dssyCiydPnvJBsLhGCvPqeKH9aq5EQyU2hfPZ2w0W11cx006rJF8kSl3f8YXn8FCUH5kzUcp1unTSvsSW4s9EBjR37ozX2TKsSA4Ktl9X80axvJVn5MxA35ZYm+V2OVkA+jgvvncAypaFTfsKQGHBZJ0ArcRWbAEqY4EeJfQIzrNidrMuuKYKlGtPIHBzLMQunBArFGcFYgsAlUoGKJLxYFZYitX+VLtvSO3DdVKNqMqdWZ+diQrXEjDXmMh2wd1YEp955meUZBTCTFy0tryf8fAJCjqcKNCVtihJ9pcrUFkPzc8eKpj1kBAiCo4+/vhjFdptt3/5qBIZSJDYvkNuth6n89G73H5Fh0DQ2Kv6+JScJFMpGJBKQ+Nc70ErH/3uIi+zbGHaz94txoxw3Va+6E2xZrpQHhJb2bZrz9wVDuaMkNzXQt27dV2Co0VXoEwN5qylA16AM24RNhVCS7rcbjU7QnPcuq3iFV3DaUYydSl1xTZAk2YhRsCyDCDY3azIfYD9sFn4eKoamXqxLNTsvP7KRpqDHzIj5wwErUKduFC+5fgrLcCAZAc3Ymplk1owWkDC9gOwGWOA1zDYLJfvML05Va7HGADN8+eIJ3+22SeH3pYFwcYtc3I+Vbfnxb5eA30BeHy/LmPWlxl/g+jsvvDGKzOL1x4rEf+GAPHkKZ1sTiAEwOwyWDYOvuhSXPTEKF8rX+k9YYbQzf+dpc2zd7ANOSLt8pbcZg8U9X4oYVxXSTZWLz7aI2LQrAflqjS0/+Ly1wpI37b/LWlo3Mt53bY9h8wDbSz8vwBz+Y91bwHXKqftyMcNONMjA4LAtd0JRRv+oOIgMPMAAj1jAsqVHrUwzKwt82R5GkDiqVw8o8wRq+GzLkrwO2tNQj6cwoj8e5GLlQfI/ZI2fUz0+W+tNHg2g1g7pC0/BIx73Z2rPLsy6rrcJ+Mu8am9xFzslE8f0KUfSZ18PmTgdO8Y3GyVm7vkr+OWSqykQGjZmxTs0X0N+TVYA8Cas71qaEYHSu9LrXVah3Jln4renQl5ZvCEnjpl3RV4Q+5K1gDQp/NBplhjKfyI7Ju5s1Z2+dQxbfv0rCjrXYp9PJIsO+irB6sz+TjJHBKqONvBA2LMH9mq4xCG+yKvPP9DfaauWzK2sy0JFCEuL+bRxAA2LEsvrPiw2tKiQCowXi7LuLMYj4OrWgtb/m/96j2NW70rJFQ31ETmjtjJfbX/5NQHGt3DmLlYEJ2gzYN76sls809VXBrYPgHwQ5m7bkijG4YBU/XnjajCFJslWmx82O7cJo1CIxiCiIm0MlAeIlVlAfsA2+zSwB2iBzAL4I/enwsDzOaYGbLuF9MtjNNCTSWUiwAWXyAsOAwANpV+waP5Nm4+b4ZmbXFzbB3LCMoB71zDz9jAOAJ8WQnov4oQ405wKppf5p7NXgpuF3t1UAB+nXd3QUlsWgutBNR4OuQblxIUeKkwA7Zw9twpH4RgJUJw0S4S/GW0/axx1Xx2h8BO/8lGjWvEFoQyM+gSx1pzBBTM2AEfTFeBLtWjtREVgLK7Zvv09ZXr07XbYta9tpwllx7MHNMD0HCvmKf2Oer65DI7C0PQ9FSg743OCT3azPfF5K+LMRNdr9Owca+IMaudLamJ+/bL12r3FkoaJslGLQDzv1Tx2gwWkEi5ML8rnNBDm4L2lYcMRN5GpW13XstMZCOfMwDb4AeYK0MABRK/5NixjuUrF2vLSsdO8ju++4w7ef7OmgEA4h7stFKWAiJ1SErKBEwKjDUJEYlss+6e91buBeyl2O1KGMu5NZGzJWhZ63QxmUS75K6CoduNKqAjfGJl6Ra43flRTBmQ8ilHUSKaD1xfgBjWBi4u0ggZzz6C2CQkaM0eyR3FeloG6dvj+QYoZOGTXqiNvlv3p98yqb2aFc8xlhld8Y4rKw1cvHH9momM51RyjmKJC5NHwmpM5pLX2s3VdO3OKsJicKqe5oi4G1ltSZKgx73xTvE25p/nQNZwl6gk+5dmzLCxmwLmW2IOjzXQveoQt7L/sFsdhn6D9ETZH6rt527MgMdixnrW/QJg0kqoojp95kxpCG0c0uRchaUbcQ3EjRQmtOI2PfR9FZnAukdGG0HlteRlJmoOMAek50NCre1+F5hHAERbbmW1Nu/cn6BaWmYMToVp10UqpMKk4ssahS3FDRl3CedyvXFjZuxcz3LaGjPAPIJMskWLLVfmC24EdqyPNnLwaXZi+Hr+fM+bXzBjKuA0GNjM6vQpSYKtCoNpBYn8XX+/e5czHpXOdoiOgxWcfaKCirC5rEs9c1kmNpvJlNFrybBBGFFssPrDR+XCQDi1EchrJqfUI9Tz4VO2Sdtm8b79h2RCfmpZ0ZPP87SUwxI01rU75XGeY10PWTnTMrhLc8FGMFvSv0d6/z2l3V0TW8eP7GoyycBupfLdunHb7Gf/PsmqWDIb32VSXXARYPCcMnBS8KQoLitXGmWyRxsWqySys6xNMdOAZeQ6f2cJ6xivJZ/cIGpCTC1AZUfk/rlOZGhWiryH4KzlqoA6pjI/p2ydz9vFNKQmFcHhMAzSYitNEbems1/M8pdWBDx8MoJCpJJ/nWcoxUMWRM1H9h5peLaMNc8Hjxw0kaOxT1IrSbvlCcqPXKdFA5K0gWBMa8rcqYrTdmFJrtfx94p9E+Cltw8WE64JPk8XQY8VF5L3QVWUM2eA814BORaC+8xz+K8scvANeXgq+dyrbohcD4AvV2Idl8ZeqIKqUtY+5Jc5xupM0UqnaNqFwj5A2Un5VxfD2o8VkF1XrYew1sf3VUDS133n/Q+UlaEEev1bU+SbI6EeKNVtn1juwSMnzJjDlpmUB2LWG0J4gn4PnZmhEKAm56uvvvIEmq0QQNH1Dh0+amDG3+zyXA0IHx/A/FhaD5YOMNfGrsGOflybVJ0bms2XwZuxYWYj0O1XnrMwjN8Ly6nFWKps+Kuj3xAzs8oWZNhJm6gzCDV4BnA9WD7hhTaazYepZtPw9/jyRuaUz9X9Kw3Lm6J9vNnUvg6pb+xaMhxoRo87AWvVLLN8zGHAVi7NmhCiXLfM3Wa0mILMCo/aIM17cavgKkJAvCE0HXeUMcF6HDggAe2Trsm+sZuj3R0B/ALnpFAlIEQLxWJryAGfOyz/HBuAAzpv3b5nlszz5kw73kO6Fsr9isDumoLQBUx11I7fa4VWCmWbF69825lLxs4zFGOmH8fGdOfmnek/Ffx7Tu1Az+i8tpu370xXFEdZVSvRAj/aD5won7cU34r8iViDXJNKQgAaAAm42q/J/OnDpIFeVre5vTpkdicmfFs52VxZ7wKnVkQab5VAl2INE83PfkbWuANlXIPz72Iaw6hyFFXJW8259w1sc2Di5XQoQFoUQe2Lx9pXiYOYpUsB7RcZI8uEtV8TaSof9ea9kzTMsMDImtcBV0CbFH5m3Tt7kufgCDoDmRgzhG9FLk5jiiwZ5ArZADCzf5gDXB77lTzAF7GGOXWUeBJxFB8q2oVMVCfL+mEs5NlX8LZITPntSV9rawj3ZTN4uxwp+IHUaLIIgu4G17DKcAFyD89xWUxkJTlgyj5HiFrxRg5zPX7H24D1STooLSuCc8wDAURXlMrf/1AFd/xs8oFSeutXv2LZXElFutz16zeUM6rz9eTK2LX3gPOY/XAaPCdj05h6G82HiCUr1W2n88nUSU5+w3GRyPPbp4UGmAkIOE2HCWTSxJpoNM6Brhti6qMA5+G4FhqFSUAjGRitrqv01wLMz7omhSuJ3PpadsMWK/WGaiEE1FIt5mc2swhjXJqgzOxFE4Tvx4K7hfXMIKwxhPFuZcoxP/N8I7iH8Vg7+rHU/hLnP8EJA2/n6QptYJMUdRCVnqvKeE9HeK1eGqjZmFyH61JlmeczwOLSwXQiw0NfAFwx6QoqOgNFQE0qG2blvn3aSDyf/cwdeASc7R9DGZRSS0m927KSDmcALyAieMrvBP3qhGOe87FIgDI7UPJmHVXqTREK7MndBPUfn6XtZ+YtSnuv3ucWqLouY0suMP1ZmL/nnnuufJpa4/ffe18Bm3uu2HtOR8/fkQxfFTD7sFdiG9ocO7Qh7q+qeEoBwEMHlWkh0YFh7sIUL509ZEFUAAtTFTbLtY7Id4jlOAaOmf/RMsoJMEtQuDIO2OAj4zTIclIL17N7gIq1pfqSoJStz9m8Xtg2ZGUsPKqR19d8xJh+LtAcFBpyIUV5QL1tAGbGBWPOmC1fDfiWae8d5r3iQ4UP5SO1i03PXkq+3AeZBwq7OBFpvzDhyBFORNptsOV+HKlGfxV/Wf7RmSpQo7hNYIs8Up0898iwvFZDevAFWdkj3/UhgTj5zHfUXmK2pHqfRHkxZhSAwbjlvhQulkS7j9ysi0wO8uSjLPpUecl5ZBFhKVdsu2K4HnPUGVvMVQ6VTaYYsuF0SB0QDGhTmbxX1amHNC92c5Bo8fZ7v7Irg6+r6klA0AfmcUj9a7ev7HPwL5P7QKYl2oTOctufqWRRwEoTon3SfAfkj84G4SBNFAmMGRbNQ3DDgO4tsRbYMn6sbW0ujTQ+whQGuZWt1tpVj4R80aM54FnZb/W3+IZLONuk5MRtbTyzFa7Vf7Np1kzbGR4UANh8WbI2Ar6jqerrtIk3mpyZ12VzLCbtJkbd6XollB0sG1wigDLCBgHGX+p7N2v2+Jst8xzVQ6BMp5rvyucmr9j5up63AuWwNZtnHVzBv3tbjJa/4W/FD8z9a76KWXP7dV2P4qJsOlswVogFODFhuS6/A8wZc42vMiXI0KCLF+vFRjBz1BhJe7LbrPuw2Gfcph4BWp4n98oaczQV6WA0yyd/lIX96U9fN3s/feakG9HcUnCbfw8FKoA/wAyJuHnjjvPq96oXMz5mgn4Ul4TJhiGR6kbmwkE1ZSJgeE8s74DSBp3JgU+3ZWkTQ2W+B1+45XBcNzPaulfJWiL6iyxEhthX8blb1tptwd9HmSpLZrlO7Ydmd23Ol/Iosx/znfPsHJgVqFEFTHDS+6BdCwV0rO/T6dKlS1Ygx44f1oEZsqww4WPe2y9ffc2RlezXHQCcXjgqtnzi1Ak3Tqs00O1KTVPzNMtWfYDvO7QQWOy4G5CNK7Lm7fax71zfcfNR7ME6aYyHsMrIy1fywb3VO33fpccxedfj/gwBm10nzaopLsEHnnRSE8ABP9LX3Z4EufpwieWLthOsJe0o9kuhkG76sA9kIJMI/zF5yrjXriqGQrogufkrsrpQFhQ3sZHEmMvHzOZBYEHwB5zhJzcGwT+O63avgE5l8ckk9++I6SqQonPPDsmc26OHQNMGtJxiI9E7rIWGMRMtDRNkoe+oYxgpWEwgrgw+l8T39IOoDV+CGoHLBoz5mskwALUvcmZX9g1Wf+G4BQJgDgQSSAP8zMSXr5zikc2TE3l575zJ0W/P9WJRBKT853ZPMH4XSgyulWjyMger50OeKef/LQtN7jLKAXAkc6KYYimTGvmsABqsE5+q12ttvTk659RVc/zujVZ+4viNEaiHWn82yV4YcwNz+aKLndZ4tOm6pwVzlZSxZSaLgfN+1p8DFeZNB6vA16bh40emoKn898VGecbHGjugDSuF4Uc+zDY4S5DK0QafKAE2HlbWhQtVZEKQ+fXX37QpT+8MmDTN8AlAY4LC0ncpKMkhELfk8ii4ZG6e6qSKQ3ZNuOiiA9o8GzKwS0BEwPDLL78yOzyoPWD5Q3m2iyqbPr0ULBINzgHMZe2qF7PXyN8XNhtyMgNkmYOzwsjJ5pmLXKP24tIvJve3QjA+x6fdZeyyGgBBPkPKbFldFS8wm5wVLn5RuR0EqszvPrkP+DscPM/O3FZRzJJj7nGJae5TaiKH5R4SY+Y6rAdBMTK0RoXOvO+W3xViiBgTG0CBc0WChZYn/azjPw3KUCyuS2AOHKvTpssvXNZ34cE497HEs3+ctCAlblxAAbZFBhQlBTDzG4WNW3C2cv1+NciXvOMtgCRghV2Vu4uvFaUf73E841a5K6T8kT1cO7jUmEeqcJ199uYvK12Of2ETq3JSHzl6clpRVy56ZXAzqDe+YZ/lt3ZbwQ75IhUx5/w9fHG7JagRRgYNOJOGBDDDNmbfsAYUxly5q9X2Ll9uvt9aM4UgEc4AYYSUz4QFp3n2aPbO7oZ+XzZC/Hj+O+A0XCe5yV4A/bMPtAEsiid+rgCCzU9NaqLT/qyjy+mIRvR/EYpNz2GG20eW89wdCFrY7ALMdfK37gOIMeY5uLcZoBHYzAOgOwtjsyvcE2FnpRwIZnSrVV3qpkCK1w8eklmvu/g4L33HQvJ17cYiF325T81W/e5UIG+I+hmr6YBMtSgwTD0YNkrAPZntrqhiBdw1ZH0QHcdagQUn5W92/7SSGMGoNhGHM+yzj5nn43P/8R+vaW12CawvuCqQHGZy9jfE0qh8g42dPndepyCf1skkl6bf/Pp9vV9pYyIbbvDTFl0q8RgDvtgT8oUznVeuXLU/s9rXLmXiWXtbYfYxLz0aMu7IU4cN5v3DmmW/uG9Dz23kbbTWRsbM82dPjNZafvbnbY14pdqqKWDeI6b8/PMvTNeuXpOSutG+3KVNZuSlAKmq48y4dUtcGChKBxidG4xrBMAxwx4AACAASURBVOZX1l3G+1R/Zx7PSXHiZsMF6UIjnT23tlrtGnhvgA7fPb7o+wrUcuyYHWdtmTrmz71xo8D4hTH7lJpLnACXa3WOqzJtnnt2PfQ9FuskVnX7+4kwcJPOWqm9X7ni2SMmEDB6D6J8/hlzKYFdLmjiNZNdpWfy2T2qfr0pjwSCQ5B1j44rI2BJUBo/M2Rgv3zSZug/e/fnKjqpdByKCu4rKELk/KB62O6VVkNgKx+3TFRvlrW7GvcTIf8VC/BesY7duiDXYDAMGNDFaU8VIA7wSmaXyUIajgD+AW4MNlhrtmjb2Z9r5rKUJVuUOp85ghZF4O/wnQZQr7ADX/3VYJdfs/hzIKFByYDazMUMuQMqGRv+pEWL/v4OXFm8lAk7mML1e44TDIky9D36ZJIEVCz8bdZXF7diLj5dgUfDl+dnrQCox+1Hrlr8AOSomDyudpkwj/6M3Q+kLpZfzaf8apzXrt9y+tdOn4LePmYHryhEUtN6CREBY9iaWaDdEMnOWFK0+Bty4C/di+R9gnLc8DFmqBlvjb388cWWH6kikEoofNn4oy1/nbLmCrM2cXjWlOlaWcOmJY/nlZWxHR+irvfP//wvZiPPP3d+ev6FF6cbN2+pT/NdVxqyOXaoT8dzz784rQlcV/X6B++/r8rBKqoq1lWZLQdFPEpudousyLyWNfnogRr5X/3amxhgKn+7nkmLNLvQZitltMvKHRFgzjoFwFKiXi6o8u3PcmUPb/mJx5gE72H90v/CW8C8Y/FBh+VZaTlTR0yX0mQpKQKgJ9SD/crVr6a7ApOxGjb7ZJSrra/FCjVy6msE5Oxp8rqpBqZFA0E2xn9PJxkZ+ObUzgrmEzMCO/hHoBbXSrKzmJMQMu5VTFMWDnOiSmLk5aEarSXG473cFYj5XJS85Q/XEmsGecLdZyVf8541Ceuu+Wx3S5/o5NNWQG6Dd6ULE8Tmvjel6MjG4Dq3VUnI5wnyQVb363Di5HBjcZ0+XWdN2msQYOYNaBo0JpHOY+qVsVMsB9+gzeeWK5uWAmbc5FcvfylgVsm10b8a6jMZLjHUB44oRQq2xM0AEzTkqqi9GZ2uuab7qbFtgcSwoBYqZ9UUMMclAVOLubN18cM058kcgHkraI9MNxM++5GTatRmp6uGzBKWkmyPr5+1UOd3N0A2BWzNAUQHchbNGgbF89C0Z/TJpqTZQtEFAzYl3UoTV2YfdiogcDVfjxGmSUHIqKA2/dxmHbmXdj0INHBd4VZgA7ipuK719eVrzjXepfclHYvN4ywZOsPZ7OzsDzY/zuIW4gBZXFBZr0MCNvI214k/EHoSuyOoyUelAT0eWDOyRlc6XBnkHZPWliqpHKSQ0ta4X3jGAMVBMWbcFmxEYiL/IR8zrWsPyISGEd5UE/y7kjvcK5jtBL1euHjRzOarr76crnx92QFAyASnrbAu/ENR8R1ZpoLwqcDs0ldfa+2IqNNWoGTEctwFS978KFMAfVambVkApAKQMK3IkdfXroYKmo1ZMAYhWOkWmQtgxh3C71aYAE7vqzDG7A/86rbw3OtjkpvnoudjVcz1xvUrBssog5GhZ10z3yPYIwNuwZq90ZZv9ir3IoV2RbErAr9luVQAMU2p8tz4eGlIxTqAS1g6Pj0JK7stfL47FVMuDA7kACfu3FWBnJXZsg+2AnOUhpUZ55DCfsnC0D4oolR+/lkZtkUfWU41JX/n8GAH5LXU7EWUKuPEBcMc3VQyBSl9q3pWUvJcBNMMHncPGSnI98Z29cA/dWo6fuykXYkzMKO92KQE/+hhcOS4sjGU3sTkVBZE1b4THHrcjfJv3bzitJKDboZfTVDsg2xwxpXBpghjRkZuEu3FvNOj39K9qtPGUr0VgMoZfhGssOOkdSW6zYPZVWJ/8hI9zhEvfo3oqiYjQjQyya2vzSzQfmt6g9TJKi4f7YBagNi2bDOSkQ9Z+PUmrk3FmlldbxIvtlCb8TPnpNAgEPny5kZjk3upL2djmE2SOQPw9ubvzcd7aiNUzmnGM4MEImYGAKPsfFQxPFsduhZMhEDOyy+/bCsDBfLpp1+6wZBcuc4390a3S0SsGqUroa1S7D7nzI7Lyk6ZQaI3DeNm47BhyQ+20FNAoA2Bkic7ggCfNy+eSlwaDA0rgRxo/g7r7pRIg1y7hViPKNRs1sPKCT1/7mwxXsnib377oZn3cW2U0zqJ5KqIB8Fp+/akNPeK+b74jZfkL9bJJpe+Mmvm4Fg2EMDMF3K9h6R/3RtZPn7slE752XBfGQplygJhXcqnmtM4vDZYxQ2y45rMrgoHXZcgX+Q/vm0HoDrFy4DSmQSR9ViPcRPl1JiRZWfvZI6sMFzSXT59yANugCeP1Q1QaVu4F+OaCijPxKXlbmTMvMeNfyQ72Yf+XDfwyd6jutD9TxRjisJhKCh5ljcslvEmRY69fVOVxnxnThyXaqJUY6tUTDJ6wAJ3PmxgTjJCnj8kZVQ0bAOsK9xFsfzS0mArgcvnEywkcEowL6ekgBGPZWUBzIcOHba75srXV6VUbvf5kuRj1350awpwUHNmfNmmLo9y+x6X5eIm/G/84t0N/shDAcxEmjkr7fjpc9Iku7qJkXxQTbG5WLX9VEGKNOthnUrhaCxBkY6cx3ylHLvYig7hlIZek0myBmNGUDWlt6UFcduPwIwwGzgdOFiSuHkYEsfHYMToiggrjsBjbRjcmsllMaIFwxzquhXcqF3VubFsFv0KMHMfNmSAIGZqZWIw1sXXHRaUDeMATG/MsGaezYKM2weFoUtE8MttpBc6wg0b43ebbwyvGRhjQ4Aa0Tr1DebRQc2uyst8Wqi6Yg+zycKN28DmJCXLBME47HTX9KHOxTunsmZcGU8bNMtaIT1JeZ76jBkVEI2/uN0ZCzAz72y4mjviFMwffmfypnl+8tkZ/hoN8CmRdQpf+dDBN8CNVLkrV69XCl1Hvtn4zJn92K1wsmEY0WEJt01C+ocrWITblTFQgcX8XxWDYfPyOm6S02fOqSfIBbd5/PWv/7NOxIb5OXjF/5W2uU/lu8wZebWXv74hM1TpXvQjsNJN2mDlDFeNtWe+ypGbFMzWHHLVmSthbwHNyGHea3eFFJrTxCgxt3FS+yIytshauTnm+ej3jdYd4zMTx4UFKIvFVopWVeFR7QcwO7DceyLW3eyWGu/R1/F72DNOSa0J4KANxpI9uU/pt3ucZ4y7Av8rzdCQxRS216whg/j+Q/TuqtK4zP8VZ8FwPf4xN5RNc5Yk+wxWTWC3FN1yaICrBCFavY9SMId1hrxRoOKOgjRxYt29h9pF6CrEmquy6sCLFJWUYvOBq31tF4xIBp2frDEhV5988pkVPR0GmcPkKlMZzetu4iT34KlTJwXO+2qPA8wRcBzxNxQxpNnKESE3R0JV56lynqO5SddaF2PWrp5W1Tt3lwa5l0CJ3BlZECaGzYDZwueJxDo4JvYDpaeUd0UTcF3RX9diakM56V4pUOlgtZUJRGDzfas2y1aIgFvYyEts0358f8CK73l9k3ADpO2fG987b7ew5P4+ZossQBgXTKXP+FBG/oiwN2O1ZtdCc04if0yJsyPI+j0NofgYczMyfY+lGTt+ra3m7VZTLmviZzaekEVAJd6DWen4sEsJ05dfXFHqlJQpbStbQPErw1Z8eodbhoqtAsy9MQ00PEPMzA5+khp3kLMfBcz7JYQAWbItSIHC14xgjayRQ4Cf6TWU+NdfXzGQklbEe3BjBGhSiZW1Yx0Q9AsK8jm3XA8aAAdiid4DzLjUOLYKxgNPuq32jgSLSP1i0/E5fNCAMJ33is11Ix2xy+vXlUmgsb3w/HkDS/k8q6VoxlJyUKlm47oFqEb2nLUJeIxW4tZMha3MdQT2rfdZZHGxSNEjZnw8OQpDY67+DWXGky3FARguVOmYStYmLJzvI2Me90jGY/lsSwC/PM97UL7lXfLp46Ii8ItM75LQkLNPqiLKkjERyNtPIM8ZQqrI0/sPHlKvE1wF7rmMG4ZsEfVW8QlL8llLjr788ku3ffCth4NW6foX5WiLS/srcbNS2molIasnvbcdy2l3FNiUHPCkz43HZ9V1qzwfT0Nlgah7nsgGf0N22TccqfdAbrmQO8gKf6fwBHcxsr7Xfcvl7iMj5q1fAsxM9BOlrtxxoyH3ypXzetceRQnlO05GQZjl+oNVAeukqqev5F9W9YrYDJNqXzL+OAk0A4Ix47uMb5CNSIGKryPBuKv7cUwVC71TvrqY7GED+X2c1JkN4BLQZIShBjQjRP4sm7i1foR/sxmzpPOM5g5ClH7IeX/cGKM7Ywwu5P4lj9XpK0cqES13ErrmxsEZhLEBzCXU1tybU3niM+ce9qs5T7YY8iaANkWr50jBRcbAo8/RcwS//eYEWlifHC6LBuf+9L3l+a5cVgMjBbjoIAgzdrodDXcYMylsYgGAexWadBc8gLmzRDwvGlZiDR635oO8zuoytt1C+pSgLGsokI+M4OKATT/Rc7kvi+TF8iE5Y0Phxoh8VNbHUoDiTa1nufjii1YeVYlXTZcMmvrtqtxnuE6eqIcG1JZA410OYpU8HlWZMADLeYRWAv09fZctC7oOwMzPx4+pIs3MjPWrbIWsY5GUzeliWbuRDIwMeTOoL5kzYcijDI9guQCwf5oZMwHTWIjLnioGy++MYzvuHAEz4IKyeSgQaa9RNZZvucoYkI8EeheAa1ZsS3cJwtt4sFwDVDoUV3UNpNJtUz7z1WtX7dpCxkhR9JeUIdcEN0hjBJhvXCd3+UnFQPTeWJRML0r4kIp7cGPcVuyAND8rBj/3clxbMqS4NjJZh0IQu6AxvdZbyoLeIZ7/3pelUKsdAs+Q504Akr8noIgrSG+yD7kUZzFqxnJbXogxaFkKqg4L5tqV7SNfs/dUtQJw7+43f/GOxlYRUnITr1y9sYkx+4M0aGFD6Ybk5D5Tj4ztG+tivFe9GffQ2FwCm7afTJj9p2LMTCiv2zRsXsfgacpzQ/6+DfV1DoNM/+AxsBCBiiZeNmWBVIBhFOowj/TT2KTFGzi3fjbAHCF/InCowEwF7ArgUhZc4Mg4A84Bw1ynTpNO86TKday+tgyghKCUB/CwuaikHmx5PkduSVGjuKREuJg3Jpdt2wKAsqPHbl/l++OtmONhPC5UIYgrN0IEzDLQ5ddff3VNoKMjwZQTOfv0yACB7VJgpM1J1SbBi8w74EeBReaP8SejAEE7It+vYwuY0WRd4DLC/MPdJKW8mOW0HVVfAY17VSDBda1QpPwLmEvxZf4y/1HYyN45pcvhPwacf/zjH7to4puvfFMFCIeny5K5ewJiyMhubf57rkBkjgTMhxQrcSl8Ac0CzIC0rEIp19t3V2VV3nGgZq/mByVnI6i9GhlHAdLS3GdZtqEzouZjdEuMCjeKO6+NMhyArr8t2UFzBaZeNTOzG2Ypfqi12dy3o4JxK441MGY6pdGHxG5EfsYlaCUWESusyHgSVIw/N+tvxaFf6v5VHbf/gA5KIBak3z//7GPLBK4jEkNQ0gBzZSuoek8JCLQMcDaGGy1Vyi6B61gix3TwAlWBTMOlS18XgUA3SMDX1c8iODAeOpH5YO4I/DFPuFieyTqsXjK0SFiK1arIptqeLu6nco3wr9wtwgFdj0B1LCu2JFWOADNzwR7G58xcZww0XGJ/ufqzC8f20b4Uxv6zX7zt3Vw16w/lP7sqxqII4ZkLbvtpfwwljBoA2g4egF9YsWiZvF8oVU6BEvl+trXg4g5hUwDCRCa56YqqqfDl2ERHU+th8WsSCcclUpPUKVztHmBMI4sMQ4jjPUwDn+Xsl22BzGej0UYTbAT4kaHPgJL0JkQBIKILWrMAngFtFxDBZ4tZjn8KwKpsifJrJx1qMU9LSJP2lftZwzaAZxNG2fAea2oBDEHAdZTFYBrbhRGG0ps8576hMPl65han9EWu3GP7xL0Jtom1AnzqqEYfk55/BQumz7/4sg4d5VipzkVGITDWEYiXrnIFMDkA1huk34+QYXUdO3p4rgyDCZGR4YNYEWgBtVO9TFiKyd6HNes1WAgdDwEJFAGyE2BObwh/RtfBb3lAua9nzpzyZmaj/Pt/vO5ikAtq+n/ixKnpmnJ0XUyi65Eud1ed9CAkVPodPED1lVi3/paNNwe+NSYUKydvw84uXnzeWSupptwqr2GqcV1UK80KVs5xEKynVjJeq1ZckZ3I7ah84i7k/ZHlcV22su5ZrgtXZ0VAZJcKNny+5BFzgMCu3bj+yr9cej/pYrVOIUwjcRqvH7n15wAuK7hqp7BHmRiHhQcbOoQBK+iusif81STFFop6aRwUKAOYzBEYYVJiy1htIqQ4rQj1D7J4QKSPrAiw5orSFuNSwsUxVhH2o8/zhbhkXTN+p1c29nhPtkXutDlcW7hie49Ua2D7t5psleU+HhCLe4Tnxm2GwqT6L106uacZeT97XHP8fT59+/V33/JhrFzkjtwYd8UICP4dUeR536GjfiYqUxwlpjaeCdzG0TwK/ikqDUjvI2JKQ/zZd6OoqjYj/5yWJGCwZoX5eMXLPMacvnHz2sx6I5xbWcLoZgggz+9tUFt8iSWwMztszRafXv6W7xHw/D39mPP5BCB535EjVEbNnNXBNICZHIzbAg/6N8BqqfiJP4pFLubdi0EApzMu0IgEGxzc6oBJ2FA2r5khRT1iqKTLjQzI90OAWvIcHGyALh8zWRYVMKXPNp26Lqhc+ZwCXjTdvqOc3g8//E03vC/T76E26ZdKGwPcICoE/8LsuXYJf7kp5uKVFmg2T9YKX6ABo/Ox99DvFxeRnpdxALIGpVZqdR5bbShcP/fEJOo4Mm1OOoq5r0V1cJvXlzzsjiFYcWjD4Y44ceLYDMxvvPVzy+GZc6ddGHJLcREqzWCCBJhu31ntEzTUf1fAjBm/FZjZ+E4r03gvXVZBiYLY3/zmRd2bMvma/VGeRvnNz2F5o2thJAxcA5lxo5tewxCO8TORk/mzDRqeN/vVO/A2g+oCyAEey7DkAiDcLb/mXc1BFdMoAKvWBkmNjKwDZAHjmZQM1x+ZfpSF2Z5T4ark+9BBJQGoLoJkHqwgellUKmhZHAAdKW+7VYRRc6msLcms5R+lq8fay4Ebdk8pr1wAzou3VbxRWSsVgC3lUEplq5IK0eNePvSUdR1cEh6FPpxT6RmX2TK4JrknHS6BRJ4LfzZKFCVRIFyWBABLyjHX9uHVeh3CdlCKhPclP90pwVgpjZvsrYMq6vMeo/IvVBtNdl2m3qpYCpV/ewTM/I3qFJvi+tlnoCkj44maid+8cc39mPExg/QMjAyMo/L7EC0NuCzln83izN7K7HWJLMy5hXtkGgtTXSqnRiEwG+kihyxCBDe/h2FbTtrUDxPgvfw9DM9j6GIU3lOHxJbDnoTxMcDGe123r0W+oh4jN2/fkl/2pJ5Lk+r7LK4IAknzsTYwp06Pc8ATV0MHPWy+6nOZt2wGGPMjmWb2O5e6L2tC93J3vSiLFsaAO35/wO2Lry9Nhym60LPeUSOYu+pLoKzz6Qcvf1umorq4dU6y7691/O2Hv1XO7wUD87r8jszFeF5ZGhUBzBaiYV4DJnzGLRo7y4WmNQQ2Kl0Ow7Q2jn32WkPYMYBc7iFS5aQE9PMtsVNvFNy7uBc4aYLNAyATYEz6IGPQdTCPUSr4zwnGvP7G2yYHZ3WQJr2Gef5VuS+YG1wZrkKl/Fz9XvaIMXKyR9wldp10ni++WDbop59/qfFvm567oOpCnAVm+CVbGVc2X8DWbFCIHxYaAIgSzectl7URZobqNWn2lhS6BTBLXiLXxfRK7sovulTR1meWa5ExATDvlZuHBk7IPWzZVhIn02wy55fq14zHN+nnznhG9u/IhwJq3IPX8S/vFyZwbBnZGKuqhWCMxc7LoXfATc+O+HnwF4MNWNw+iktvWdH6IGtkUeyTCwblDTl5oO9YPMs8Vg7zOL6w+bJYCki570J0mPNi6kU+ErSt/H2aqZXSIY6xYsKwT1hXqbCFT8lJLpdQxW0oI0cRUReAgnGmT1tJ+NiR/7Qb4GdarzoD581f/WJjTaacLyLfm1s+6vMnT551STasEMaMf2QPNd2wIwHCw4er0xeff+5IJowZ8GHDXlX1IOWY3/3uK+X+oLsYvi6Ob+nFdCEEAueyXLE50uY6/cVVNIOJN/r5uAAgRNDJANzmVcny0vuVRXFRQvuAxwDhYm51tLXZnoW5VO/MduveasYkTeefdX+guHJtYcK7nMVCsBTQwOdF2bI7dwz+5xxzbgG0yYYQFXA5DY9G3g2wVGSx+KVQYAti5fSJVbQc88rVfQ42VaGBg4klgZ5dBA0BSdT9C5UMwy6Oq+fJutaNoAvn6n394cfT//I//c/+/bEYe3JlKaf97YcfKePgOV2N9po8Mf63CvpQLIPFY/bs7l5VbVhxtiWoyVrBFBIsPSpgdsaDA78e+OwuoCvcPSoKe8MAzA9QRrrubeW8un1j+8ipHKQyzG4B8qa5juaklJisGgHzuXNn3MYW39/b77xrYT9/4VwxZOUprwmIdihWAgh89PHHnreDyhzap94Mtggd0a+xpnsajf75/aNPP3cF42lcPd1uNf2Ps7ELcAusy1oqP2UVUrSZ326ckIQRSAIosQID1vHn5r0hH9noZbtV8Kui/526FqLgcQA0tEwTwMjc3qMiMgKuq5IJ4hhWmXZBlPuimGftL8+xZbBaetY4sqs3N+jy/uz0PuYAa3Ov3Cbc//p1yRw9Yrp4ivfClPdLSezRSTPsCw7gjYJ7oGq+FTBI/5gDABGlyzNSDl8dF5exZE6NVVaczGDNjdeDpxwUXghecMSfd0yN97EfCZ/QdrdkzcdnSeE88/ix1CAY6apYQEtAkTm7K/nlehBVn/xtpVusGd96Na/CiiCVlCKmqpDe9u9v/Mwl2TwAG/qWTANSpk6r8u+AJhOzHCe2j1Ah2skAtUD3lcuMjxntckQbn5xQBPVjbWrAhnSQFy++4NxDl332V4TN5rEealWl2WjGgMoSdS0/X4SjZmnZ+E6HaxPA2q9FJCzbua7NykczM5OdTWNTW/8t7HnpD83nuA/aLsDP5whYoUAeiWlevXbDyuz82XMSPPoNU0mHSVNjL+ZSfsXkT/okEvtUZeIB+ppva2M2gSaF5yIzgUXFPeBkfOa9F3Y20VqBpcIrIMi11l2eu236UEUTr7zyHfeeuCq3EWB5Xc13lD8z/dWf//dmqqvyu5K6xHUp6PhITeq/8eKL2kTKaXXaGzszpdmd69qC7c3Jhid4MWSbJKc5hQTHjhx2uTQbBGXu8/XaYsFC41SKAACASgtcZOOOGUf1io7ft8xNBVddkUpK31KyfO7sGVlsOpVda7Mml8U7P/+l4wJnz552OTAFThyyuU33J33rM5ELvg5pjen5glKFNfNV90M2JAedx/zFl5ftsz+he6RcnffG6goQl2Kt9S9wW86jRFYNpq1MR3DOz1HsAWHPFdVpZPA0o47cBzTdUwNLqteGcc0WI/Pkper8Z3KzBZRkJjC/q/jxbZUUu5+LZaxkyn0URs79CRTXsy7sNO+pxvHdJVD3JGGAlDC3StW98AePViX7Yo8OfsayQQbwLROrCil78PCeLXG+OKWEQgxiD7yvTmOvTCe+aq67q55eciWfn6GqEo0vAK1eY29HpsZ5L4yoYGOtK2RtObCgLFrNkde2yFG54Mp1YwbMuVr6whuQA4hrzasDYt2v5KNwrIhFTivf9to7b2+4v4JehTnjpD6iaj8i2IeUI1gasfMgO7DF5ub8KwpS7ovi8wD0LGVhv/jss+r4rwF899XvmomstFB7UcSo3WOVahddN3l+Lku0hlt8Q8VOu1eBFoP2gkX31ZhcD3PPwlRJ/0xVNjCvVfJ4pe7R34O+uWWKLGZJLVYllAckit1Ubipjwi2zMLIugSY/WuO8rkknakzDksMWHFLJ5JO1GV3+Ji8iWlXX5EQFgDhsk3lAkxIgsKnLxtEcIsh08WN+GYf71GLydfYFGztAUNevwBtfAWe47PuffjLtP3Z0Oi4XC3NF9dqvf/Wr6ZhYyX4xwG/p5N8HAj5McnzYxTq3Tx/pZOAXn3tezygT12OnkXitA4JGaXUAN2zZ2RZ96IGfbwgAct2japOJ6UaGBnnCdShvFwFIyFkjWEOdMi0Govvy2nX5wdMY3hs17ie509KJjz2Z+z3/3AUDM/nHq6tK7hfDZROdOnPCPmYYM3nLVP4hl9ekWK0gtQ67tAbGZOfWlvsGBcKz0VHOrozPvrLb47ieJ8FXZBirjw2IbPrMNjZDb/BiYLVRUxkHOYWZFpurr1hz1RVtKZCwdcTnuWYXGOUzfHqOZ7BPYaotH3Hr+f68zy60rn7RswDM9pWqo9pDqnnN5IrBJU2Mz7IecdPM/SQ6FQ8rKEGxMHrA1WO2q4LMhRzqXHGFr776wlZXHeRQqXTEtOJm4NAN9jJgzJw8UpvhVP4xZtLLKDTBKqIi1YE0rBd9hciNwboZqHlDlBpKyIq3UuHmNsCNEeyprCEb2FWvvK8JAq6Oda0RwcecvrMmIlEnwSizQhVS4AcKJoSMSlLjlYCZf0ndizKpLC79jfMtX3v7LfuY78KU9UWxw5rylOnQBXBw0VSKOSejc/tAd4JWl2UKw0zX1dCFRaJCap827n41rYYt12RXWtWindh4VZKLYCLUJFpbc8p/A3g5gwON1KYSnwfwEH7e6+KRrpIrNltNlqL5uKfLatFkBBv1XvxWJWhlUhg48ZlrQswW9V6eOSks9fzlvjFoZfNobLBZeviyD84LDOJDdCWcy4iVE0r7U/3uExQspEPnLC3eHp2qmw2J4D0WcBN9cnCgW2He1Mka9tXqGfCn8Rxc02eJacwUY+Bj4/64m/gsAvHjt16bbspnsyqTJQAAIABJREFUeFKxAmc86HMPFNy9qA1weB8KVwpAQnZOZcr3td7pMcB9L6mo44zSwZ48UXmuy9nrJBnSD+kvm1aKESjmx1kp3ROb8dnlAXPvaqnjMGZt+r1aX8aJ/MQ6wpVRrSiL3dC0hrP5HmnMnM+HfM2M2ZtQHyairbF5XfAzN0t67sJ5yY8aq2vTcu/L6nlLltGLFy8a+O/KZYKPGfZJc3LKgxkH88ihnwAzxwM57xz5oDhI9yQti7n9+JMvvG7HVPGadqnJABh9wWHKM+i2bzFuHB8qwDZuII0VVKyrQNrBU55L4+J9dlXgumkwtyw3eZn7pfjzBTaR8UYsz1P1C9YoBADI93ZV99oP+gh3ZrkE+A/rZt5PUtZh7mVh6msuPlnyrWOZBpiLwwJElGIfsSuJubp27YotQADPaXQ+q6+6U5IhQrwmjNZE6VnFrir/VwexyhKil/tjKeeZyZMphiVlclEujDrZaCmCyt/rLESa9i/7z+/vtfA16ZvRbqjKUa+1cKyNtXDQo3pzM0/JysBF5ipp6QneC5EBz8A40uPsgSBLSs+fI6m8XuRL23Xa2Wtv/PId7XfYnJqKSAtdlADjtDejbTof4UIgInzZlKQPAZSU0Lo3rK4F+2AAMCuYFonT8zXa1AKYixUUIMLmolnwUadTVgiFI55dpswkoZUoVmFSzBqbSZhhayz75K/ida7NP76yaKlQs2nRjDzAzPX4R2/arel2JAnyGVw+MH8a8hAUZOIBIWcN6B+LsI2INC4SKSuaX5evlgMvcXfIBNPGOXX6jFkKTDPzuVMbBWsDQODkCkxNejtUuat6W6hyDSFwiWcfQ0MvChb6vgIqpH9dvXd7+lr/LsuXd+fBXQGcfLT67LeOnJ2++8JLavJO83GKgQA5Y77vT4c1qqewAk6rzPW0wBmWyxfzj6L56KPf2o2A8vrv/vhPDFqc98hneC/zY4XUqW8J8h45qvavkonDqoAqIV/ynPF9M5Yk/QPqCOgNtQe4LMVkYIYpt983Vk0i8TOz0b2PycI5pOyKcrlhCZa/fkPBmAcCezKO7gn4CWgbKHQvDp/dp5TOOujVqtKAwX2Yd1IyaYvJ77iuIA/71SyJTN3HshitOPuLeyEDW4POKdaIvKUwLURi675aWFRl9YwAP/8MAvZXrjMrS79egLoAZufO80x6Bvy5gAJuSZ4hwJxgtGXDFlMV8dQ8LwU+hl1ArBVn7sXrpTyL/BBkxZWxY7vO+NN8Xbl6WfNTKXlEmJ2CquuSkULTH/ZXsABZwkWIjOMTr/2lpvoqTEPmk6KZZwRXWL+MbexVkhxuW8rOQimw9VqhJNljpMvaVVYWYq0j96nPJMvExJH36x94geyWtYrCFzGwG1XZWlIyKCX2x34pcwrpKLbaJZAGK5l/sI/AIN0Q+QzkqPKYdVPAFcGnMT4D5nDAaMkIxqiBWTzM7RvSCBwHbx+0Lnxf4E5zaOq+YczpMeHa8dZoBklNBJMOYzmve3rj2fEtMPORUmI8YrZskFTqpNF70rICpkxeTh5hghysFHPPF6am79naNAnn8cXF9OZ57zsgp9xrFBNg7wBGtajEPGHyMU/wi+/Vezh6ywLbwGz2BCDTClLmtNtcIqNs42beXIPqs5e+8c25yCLMsnKD66BRpxs1GLmLXD9QdeXSQQTKmskakagP6/1a6/HJpS90DY1JzJ2KuUvXL0/fuHBmOn/k5HT21Jk+zolThmueb8pdQEwATU6lFeM7opaEsCdYZHoWIIBsGiLqZjnaKGbHeubf/OY30wkJoF1Het9VnS5MJZnXUX+nYIVpAgDN/tk+zCv/em0ePigFipzAbtcll59dulyHxjYIOMiMUuc1A+cCDozziFwMhzV2GHPAkc2yQ64IZG1NvknA+YA2CSlwyCApoofUo8D9lNttx7UsV4CLXtursnKe65oUBcC8R+4Mv7cDobNZ2mtkdtUBJF7yaesNWAaGjkHE/A+Yzcy052aW2WbwnrkGQ/ZlSMcIimHfySwwg4zV10DNiSUAM19rWk9cb1hdrPnCyD3rs3tsAeeacz9XB+I3K4Q+ad5DLQvw+PGTmo86DR3GvG17BSE5DooCjx2SJdyodzkfT/vrgKye7MvDSoGEiKwoQFhxsEq1eyaCYPba4OoCEJhc91KOlRuWG0UVsmDF2+4Md/RjfdjzJWx+xlKkKOryN+dMxPi/fb4p7kvtA2SJOUfhO1Co5wMr2BMQmcMqHV9XINP53aQ5kmWCFU2wz6e+EA0sf/M28phjEq5IUE+dOj071GHOCbK5d2sz3ywQA/1CnclI0MeEp1O/e0xICI/Jt/mceuA6abo3XsxRO7s7l5kAmisDSd9pQXbWRZtKEdhqohSNX5P4WIqBz1R6S2luvpdTv0zeMFyuk8+P2th+N70vbgeOuU+JcsY9a1UtGr5rQBlf8mkdj4PAjJuimAcmlY7e0kKRU1v3rvvzWa7Pv4NaqAoELoGLVZ0K4x4PfqYyXdN3F+UVzeyDGzuJ3VaB2PWNtVvTj954fdqp030fiBVe+erytOfZ9ul//1//t+m1n/7HdFKshT63MHhXIWpMKGQE6xuylFBCH7z/gXKBDwvcaNqkwEqno5XrAZMNgKl5JlBh4UVwtaaPBMQJgrCe+dmmntwqLp9WpSefoSS6UpA6w6LdSfgz3SNEf+csvs+/umQFnT7DzEFAAPcMkXqubzKhOT1uxoxZXD5BTtvGqjmouAkBVUCZMycP630wqDVtmDW9tl+sDA1artzalHY/6VWC3vsEzKwSTZWIdexTIYvdel3GHpkOCLLmpgsNYPiTnY3UMummBPo5DNrz2cyYccdvm79nb8AwS1qKlW79e2INI1DW3kAJLoExiMs+ddbj83fu3DT4sP4OSPXYapfVZwPsY5+IjGEkbAm4F7ZVhgGuDNc0KMCHDNy8eb0OX9D96M1sd6nmmrx6ExTaGYgYmi0LPw6KLZebYbuBjopVgD0ByrpXl4KDNfRtZ90oPutYR63n5iKSsF4+T68M3uOcIQf0ao5rL1ezo2LanNVX6Xa2qIkrdUptKckqXKr+67jldAhrH9zq95sckkbIW4uRV5uByTEQ8AdX3rbX33lT95NG1YajsxwZBxzBA2PmRgAAgmih6bJEHuC2eg4QnGLh2Ni1UXc4UEX11PETxw3OBuP2R/g+Fv8KolnLcEyM00sqQkqFW7Rgy5991Jn8aOikW3E1pwbBwnT9R6r2MmhxoCEAoL8FLLMQ9tWxCBobKYIwUBLB8aHv6tNWktJS7TQLVB/c15ldNNhpfxQTHL8U1Y5cwyaLwPqwTv8AMA6JmeFzZhMzjhvK/d4vQKa9Xwl0VUJxHeZhVUEYfM1EmbFKeE9K3QlOEXR9KGBx4Y4ELfMByH3w+W+nd7/8eFpVzjP+/u3KGX2mMf/hhW9Nz517Tu6Jk2V2CXDR9NlQt8VATooxA2w//tGPpm9/62U9A8wWVtq9k/V9t4B8Tc+wU5oeHx/MgM1VACz/t+beLFNzj6UASzCLwRqi56i+7j8o6+Wa0vgi9GmbiKJAmDlKCvDETFxTNeoNZ42Uew3XmLNWfPrNMxcdsO7rmrNdus/p0yerElW3gwl/JeLAySUwZnIC78ii49pYCDw/m+AerT51HZQL+39kUjbr9T6yAXg/bo9aq86b7aCr2Z19l/WcBvWOzOdw2RybZlac7AiDStKy6rOR5fjgcaUsAF/ZDsmBhygkGFtZF7VrLBdOMeyKz2avAXL86zQKYr5vydzOMVCQtooxL8/BPEeh8HnclAn+YvInfmJw7N/jJoBpOl9a5j3pcjDzu2QuqQ87YHfA7TF1CrnW9bqsNaztpLoC6rbkBFZYc4CcO9IZhFEkNXlzLjk+dO9tXi9S426EdkdURS5ffIOYjM+YAxcYR1kcVeSSvR93Da+vaO4cB9K+rvdW3IpOcmAdz0nqJ/LLwQzMF3sf+XWhukgD8pNiO+JFkA86PLKnIA/b3nj37Q2AAacgi7wuoT2tYoQ9AuZytFeBgbMJrDEqQMNBmbzOZ2GBAagjmuh98iOuKHgQ1lGTsSTCR7tZmAfgK1awREPDGtyaj5zoaCnMi/YpJ+iHMHNdzhGjRyqzmgUJww8QUZWTMVC4gSnP51bkC/MZcN30vDRlnSPHc6IJy9SsfFCzxfbzwSQRsDlbQtWR5GraEAZwLOzlT8eUOUSnLYNjRa4BIxaIoCFBvt0cEtoalTFUypxYuNYDhXhQPs8KnlaQ4YmE8K1fvze9+dv3p70qXT0qpn77s6+nP33+O8CEGOKx6aWXXrJCLOdBSZ1dEQI1GslzrM1f//VfT//tf/yv1TMCYKZnARF0MdlHRL7JPxUYcxINeadlvhUQ8ZD8DjAjqEt7xQqkACAoQeSFLBGKd8gCyHO4wASZcA8DjiCTdSGQ/VJRepg0N8JHF8uH7z4IVCDkqkiN6zmBMCyatbl547Yq9b6eCPxtl6WA6w2hp3HRGck4Y7okV0mURsUEajMGbPwawMy5hVqfq2LMsD8fBmqZriIZN7xpt0rJWfUwTzVe8mEjdzxrFECB5QLq62TBZL+w59rF530EENUQe/0gDgWiHD1mAM3foEA2qf1XzynrzXObxQqYkSuUzVP1vvG4HYBBU5TLhLUOCw5rLuVbOMB6xaLktbGPRuV1l18WYOaUEYD5lo6kg9Ts1TxSBUoa3WNlBVUTouXpSGf0eaFygSBP129crWc2wbMzrFIOe67G8zqdj22/8ZK2SgAbhVhEoZTLiBH1TF0jUOhuKyMuEe6NH5yqSZ8G3ieZVAaI9ia58xon40ZcwU/2KvPq1Dtb02TmVPEN5LHmkhNlNvysdbCG1hBgNuOU0B5Rw2moPC3qzC4pGWzBZCA2xTQ4O8cxQbUo3BTzInQdDYUzlADWbOLELhgEKoLn44yaZeT95cup7ksVXY53tTaMNSq5wfYv9WGtGlkxt8o/ZH0d/IOxWcDqGgjR/QcVzEhTbSZ+9d4DBRg4nmanNBdVO5Woj1uGpjf4No/IxOdz/LNLYYm9+NoF2tVYPeedWZDAs9asBnLYJc/Y/UUA5VzXpaJmqQB9lcLz5WCqQOiuhJrjc0g7eyrm6+cV26NIgINNr6vU9ZbW4zOlvP3wle+K3e6e9svlcFWs+Ps//GFFknu+WT+n9em/A1pznvn/+j/+z+kv/uLPdX0yVnRjgef5O+vTzV0b0xcP13R2n5STPk9K016ZXnz+2HFK90uAWS+3OJ3ZSZnPqXZkHbAq8D977ZwHWz1vOdUEWAGoIQm0iCUjgUArwFzFNO2X1jWRHbKA8E2mly6xjf1SAKwXFiApjZwbt1fPx/zQ1Y5cbVg0a3BZJdawF/sMWT56AxtYu/ua7ojCTJbGbWW22MLTZ+I6y7O6mjEg0dfwfjA4Vq8MW4WaI9qaRsE4vmLW3IGoZqiQhbTBBSS8bMi8r1efD3nJeMff3dumMwqsQPogAwOMWB+smWWiR84jZWXEldFnV/geJhKyfvKMfHY8GWXrqSnZ4v6swAoFsEPyR6Xe/8vWe33bdV5Xnvsip4ucExFIgiKYo8QgS7Kr2u6uKrVdo8bo0f9MP1aNfuq3Hj3cT/3Qll2uqmF3WaIsWjYpSkwWcwBAgAhETgQu0kXu+ZtzrXOOVHUo6KZz9v72F1aYa661FqtehqtYao8Cky0TPEQ2IADCrPYWBX8INCJLEPDUNrHgmrNAMkbUXLGHLI4ZdCWU2OhCFZWB5Pn2e8Jg6iCfzz/nGTle55Z1bcOKzzCHHeiMYk4wDs72aD+UUE/uQ+alP4fFDKxHmrsTUPQ35ryt5bC/SMaiJ6IUtzyqUAZlRML+0leyU2fEGrJgZoNBlyN6SKIEtXddjIfN5aH5Sb1JvFAIZv0WLm9vzgbRPV8lmHuR+mu0eVyPtjbb0p1c0DEvMpuYDcpnOwjlKlOQxXWwrirF1sT0gjSY+IYbGn/usTXuNnsjsIKDcBTL0ddvFekFiqB2NN5BY5RdeIQF5jPMQWPCbd1HA48xbe5jaETzx5i7r1eSDGT9V3ZPgjcc0rievBAalg96IvjgnUHkebarD37GIdNhUiClr31JLh6pxHwGl4kAybTWc7u6eQCnfPzJZ8MTTz2lprnpBGEmTW1mgllRZneHn/30Z8MLzz+n9GnqWd8fHtunhAoJUoETw77t08OppWDUwn6VpLJOgU+EG1HzPKcYD2KckGlIa3vWrYNXpEg344XasygXrAtzgfFuvMlTSpQ9gXVrjrs2OywXDgEKDG+jlRiC2dx2MObirVNZbj4uvA4BLIxzSjmncSrF5oHpDJFog4I7Y1DQ37LrWGCZtmBmLYz/ObYSi5n1gvecwGAlXExsciw5DmYLdmOSYJMWoBgbSXCwcNazttAgwIgB0GfC3oFeY/d5jHvHThwH83xGS9HymfbYWM8uBtT96xK3iD0NxoxgxqLFgyEmwp9cXtYCY2wMTXq7gWEmaH6lgK1UoIFNnG1iJS6KL6aRhbAwbc7MxW/V7FWCGZff50te6iX9LiVe5eZTE0P3JyHIFq2OxmUlBkGP4/mTBh1vxXNt6xVLX/tISiT7I/V/JnFkoCasXJ4Z2JL93megMfzuDM7vu7s98bDJomTsVeQYjKk+tyS6eO01Djo33aF1mo1A9TetLksLMShdsgFPQx6lFFZe8bbwKLGYZ29qL/zmg/fMc8edActaJy0FDzl1Qd14z5oDK+mmimlzqBgM3FM4rUS/d+9Sllg1+Gz3u4Ugtx1ZaM3LZCPWgk4K78nf9YTxWe7X5SfZrGZq2Gru4tYpsUcVMryLCFHqHyTTqINU/A5hYU/N0E3X0i2aiqzDG0pKQKi5p50GxzPj5pOdZ8EKtEGLJLufuL7hHlIGEyyMxRpEBaK2AvdgLDdkDSxR9JmXk1W8oZL8kgOYTRQLiOguGxTB0BHnlEx1gRrwMRQjGL34neDRWIYnlNiDk2vWiH5es36N8dON4inTEh0MeqcyMeGDYpF6g5eQWC4WA3sAd+znP/upBPOLmqDbw/dOXBvWzFwQ1AwnWQJKwcbjm6b1T6nMx77RXtnoGh54WKSO35Ll5QpwevYpC65xxUA8HJQGgttwiuayYZBe67a4EaCsGxuaf2dViwRDoN/Xz8+zMofc1wdU99wkZQFFEYF4RfEOMlmBLYJ5y2LWfoVds2OXOkJLyJrhIlmE5TKZhmwqYgWhuV5DGbimjKOVfwvQ3seTe3hSQPc5aEVlSAP6Z52DPiN83hZ1CThz+QubYC+1wdCcbxyseJcIqwjWFugE9b3nar+gIHp8JGV1/zmUtKEym5KFJ1fgMvfJeHi1AcL3LbC5fl+38XFbmEh6D36OixgBXSCov7VgnnWBe7eF0365JE+wBTPXojIluBJGgHntbilVAtjNb9Ngo1/sX1d3pNYHkASei70enU+MzDp7/n1BQ9yng7C/L496PXImYYcx9wVJSG4ggxC8Tn+vkp28F1yfM4Zs4XVBtbuZW96/ZGmYadS89lwWBOi9oAdYjIxAlsDseuu9tz11BCqOHhV5XngP2Xr0SFtcCRpQa+DSzpOWBfOzBnC1MJnpEtQrhGkiM/wwmrTJhWpMjYG08Gk3rBf3v7ep283j4LEI3LOtASaxLRg+68CPBSCuhCzryqqx8CIKWk3YwplW8Kt4icGb0MBFStdnr4lShavd9L5TSmleu3qNlNViby6yynhM4ANgHixjrLv5Au337zvo+y9aTHBqolyoSyzGBWU81IBYRMDDVgnVqRLB5Z7NXPGmsdtKFmJ4lC7owsaq69yX8uDFvFwkQCaLHqueubusTte4f1xvg/jSC8WbXK/A2NatW7Jxyw22Ba/NxDPNKjD3y9deH55+5snhB7PKeoTWdG9WtrLGLMF+1w8unFjC7417ijbL6lwAlqod5mpywEtaBwdr7JrFE2BMvXYtcNNUE+gj6ebj56LDSTIvERjpqiPlUIepBZbhN73PlqEUbv9+1y6xS7CJdWBInMAaxBOkSP9VJZfcUpYbimmXsh5PK5HmuiL8FpDGh1O3GguJuXfhKcCV2m9gy+cl6G0JFw+2DQevV+GZI6Fq1zhcVQ4s3kALAM6c6ZgTBsoInigDhvfapa6sQd+jlLU5uTB9KiYTdxrYL6epseQYENl31vacdb2JdUpD2vBwEXwR7lXoqARzLMxJ6tjY0Iob/7uUuXbt+7wDa2G5gy8vFV8ZaxUWyM1b1+1ZxftVLz8FYBkD92dPrtCa0SMQdg4NPNK5JIonciTK3TkPYMVm91AXGZiAwvUx/qxIJtKpPR/FAPOZK9itjYgWyJOQUGoxE9hO1Ui+Go+uuWwUwXJPY4RzjSfGfjmjxsZOiNN8w2Fwpq8MCa+Rxt1ZooYsiT0pxwCm2tSv3v3N/ZCwg7FtouYDGWl6qFQ+RXYEZ6FetkFsfY9wuQWbQO+YlsVFlbkWzP1wk0K5v5/kEP6+QG6t3NZ23IkEcrrfWGdZweJwxpsWhAlwxFbuToIJcRE6GEE2kWELwwvSWG4XhHBKNLwDGUSFWwEwhuuCSZYvFf9Vh3ujaIR0/Uar8f4lBQlgpgDp3JJvel5NBsAeVyuZ4pKSO5xZ5YMFmT3p56RvXvz2ipvc8jPPdkOZaTdkJbuTRAVduq8dJQV9fQn/7j/YgSmUhd17MtaK1cJ8mbctiATX8prodxSbAvN+6KHdwwM7HvDG7qg+yoLqgAT+KMH66zd+Nfy7LY8Me2lR8+05Gf+6PtQzhL0228zFqwqwbRsu6/k/37ZmuLJAXGc9g/m1zCdCiwa0xZIZr3sCxQmkgmmqvRBKEkij6G793uY+s6ZY2AhXMNkWanxtpo33o9aV323asEnlOHe7sE327zhJIMXWVc1Qihesee3GdabJIbzvWXDgVo8pc60oeG+PD4jrKjh1sWjYe5M4ZQsCHxnuX17QyEo2ClBYPJDMhGBuQR/BEWHZgjoMgnpZGOJIF9Ogzp2VgYV0DCCPoT7S7A6jmRPCmf0ZaukcBdYu5N0TgjkQINb42POBCoFQ5xxaCNc6x5ofZ9n5+wLlcP3BmZdW/WQ8yJnLF3ROUq+dZ6HiIWuNrQJDhuYGVL6D2x6oJWUBWunlK8TNsqILlze040p+CVq6KFW9h++JOc2VwLd7UfXls+8CJbV8auMya9CGQ7SeefFALDWXmFeJhenzegvzisXMs+F9I7vwhDkgrrtiBpcMXclcN6pGRoj+h+e5Snxve5Lv/faf7wPQOzMHiwHXvBe0Hoj7szluytqg6hKa35ZQVeWn2tZcpeNmM4wxtt93z1gszP7QkqLhJl/+e2FtodukghsLi9XYru0iF8MZhiNHjijyngWedsKAJkxCBrejIQw0PpY0P/PAttxYfQk7N17Uy8wE/Z2/UVwd4Uo/w5swJLTxqCGCIN+8RUWZZOli2S6Vu7JgAWYWDRfVjkmJB1i+CHIy4GbkroFjZk7SjcF58xLSZC6tl9XJweFg4GKDL7FZwGv9GbM+SHtPUkeSSkIfYz2w+llgjijubBIYUkYcfvfla4p8azNQYArS/rkT37h2yS4JZvCvFIIJRr1+g1r+6BmuX700HHjr7eGVdQ8Mj2J13lXXBXXvpSYzWUnfnLs0/PrwgeF/eekP1SldwlV0yE+3LhlmNZ5vlaRwVYdow0ZZ5D4c4KkdDIyr3XNMUXa8LfOv+Ufdi7Lg/ez6nsAfljL0Nq9ZmYJ2F8FogdP0e6y+WV2PScH9fVAWM9lWwBCp8RzxdN8V7JQmb49iGPY8usf35h43Ne4OYvE5sFEbBAH7/Y8tgyVEfYRYQMx91ilCqT7Ds9dY8aj6ey5iPnfBFDBy7jqoJLhM+GQn5sD8Qay252SjQTChz6BhhQhXhJIFv2MOjnY40xEaYyt1DczvaeYECU+dvcs9cLmbOWM+uxk2Yys/9wmNoGNJzCX7Llgv0AGIfQQTUKjvh9XK2fLUS3jKaGE+6WDCOWU/nztz2p5oygioSqMarprBICsRPu9yVbYEB+fMUPku96+1gN1kxeVQcDzRolPebg+Er+D4BbNYuSQbqQwxxp3GvhhNxnkLPuqefyPI0EXLUpMHixj6K8gBgW/fzl5DKUP9oo1J6npcUYEz8jwIzgOvAbe2lbxIZ70LGlEDnLO/ROfSAMuxE8fvN0BuzeEJiGhmEL2xfRgECXDgLBiqgDoPzvPOnTvGr/xhvTqA0IttDFET6OIw5QpOLjifgT7XFkZjZbg67RJbM4Ek6VppDhq3knuwsBSGD7Xvbgqil3XFe9vaHrnNFXDj5w4ssuAoHA43ve249iq5F9DXpsXaAP9EoPOZWSkqVuWy+LJwEMlQWobVpXvTQXznzp2ZPzaD5umkOLWuRaKFWqmUb6CM5mxakUAp00Y9J0wV4WqhLcHENdC+NAsiWw2LypQZhLLmgb+x0a9qE6xavdZHhQ7TX372+XBFbuCuXbsk6K5Y+XL9VRKoHBCarYJnb16zQfN1a9j0zYXh1L79wxLxn59UPzsgjCl1gr6nAw2FDZz3hFr4fHTiyPDjl//I5ULnSPD/avrOcEHfX5Q1um33w7JutU8Mj4wP9G1h0bPGoIOhIQS64wMChecI1S7URCL0Lg6k8dsK6j2puWBfORFBB4ln7znarEDnjge219opTdqWUNuNU1aAJJQgRHeq0L1hJQlqCsVP7g0bDvps6HNgdKGJOjgjiAZ6JXMPPS1Vx4rzWvcaWY+VcpsxjJkeFqiFjxpK0zgI0MaTkPAuS7s9CCL4MHiAAbrSGxaerWvjv0B7VNiuYD1jRyApGmxaJ0IF/n3VZ8b1v1QdRNzTswTrZMEd1sG8W8uE4N7eq8ZVA/MggA3GMQ7dh6AdhXxwxX1NFKrmqBNUCIqRfs3r9NkzXmtKH/jsKb7xjapVAhuAPa+Sd8ozoDCuzkCSzycoAAAgAElEQVSvG5fjbbnS3kfDJz3vXN8FrgxEAY0EMiSrt2UFY47QRsYZWPJ8IpuA5Cb3m6+LLPS7Ao/w3vZqPB5BwTYmDaMlcIrVT54E+9mdTCiXrXliDrj+PHmlgVuRafedtTqt8ri3CP6dOns6ek0j7AcsuTr60n9DK4dHaW6F/97A+qjQ0cRh4OY9yFjA46pjPUFpiplXC2Q2gTFEqCcFZSwU1YagQbpgqHOBaEtggy3gr12nGA3UtuuVJp2Se1R0IiGDZ2Ai7QYyyWWhgfF1AZiM746s0mtOaOCwIpDhRSNQ586lPoVStcsiuHbzumtXkHxAkI3xbVNBdgKB58+dllv94CiLkMWkDgX+CJj0aglJlJCjwUSuy4OA6kXwDivXfcLMCY4rSYuuq9DMtOFWSrjepRCODib83RtXZ4bLwj+XySr5xS/+UXCCXCQ9KJYZY07pTik+bU7m7aGHHhz27HnQGYPr168ctoouuP3b2eHkpXOmkD2rQvDU3f7tu/88PPXMs8MC3eOmIILFsm6+lYX6+ZHDwxM7dw2L5+jwig/797fPDiekkzas2zbc0zjluzgg2EwMDgDWaLe+opodrma8qPZW4tEw73CYEcw3ZMkz8HYtsaj4vvmyzB/KByGCh7JNdZdRql0K1JYbQkL3uS5FfVmeEMHJ9YIy0h1aJUclrBEADRG5vgZKsxQ+5wy+tRNcZPV4jBpXe3xRQAiniQagpUDGFvP4jFlw+LzBfIpRTn0ZLDfGQoCyX80WMNUJtKisOn/VXDB/rq9szBmhUUlHYK7yYs1ZlnWHUqQDkcsLYOW7f+gcC4lxskosepz/0Xxzhuu+3AeFArQWhVWenVco59e00MJ3wfK9r6UQWH+yJcFY4fvTAPeMkoyc/IOhpvEePXbE+9SZmlL4JDyRXASkyMuCUO+dlRB3DED/XMaB+UQumP6WCn7cMIWKYkSZRWNeddbPz4dC8fuo0Vz0Xl0LmNT4vWFFr9aoEJot5oobGC4xGwhvpSCkShhzQTbNO8lOJDClaTBnINCpryGZ0o0CUg5UlFxxoOeIHjh18swpS9jWzpO48MgNLKFtoMKCN/xIi2j+NtL+v1s/OZsmeE9vYmNTtesYPJW/Wii7u4Umo4nwLDAbADeB914VDuUP6yHOqtMK5fE4vGw+BDMbG+t169ZtcocWD6dOnTAjYra61zIOFhANauoQN2b8XqAMiiaObDw2GAoINxcs+4quu05MB2O4pPHK6l2sLuIk07zw4guyFhZLoJ2ypUwBoKNHDym1eaUZAUAsLkBEQwAwbmlPrOkbzpisUpD6O3gxxXGw/G/ouejx5/p6GpwZHDpQJ06dcgnK7Tt2DELLBCmQkCLBJuuebhyffLpPhzs8cGNt+o/AxRI+T8Re0fDFi+4NL7/8ig42WN7S4XFVm9sqyOSOoJubEi4/+/kvhv/1lR+43x8BxeMnTg2nTx5X/eYXTNGbrw12VZzSTw4cVJboZnsU97W5X78mvvGOrQP20qyqDZrradaKNrD+Y+4RqLZIPNepYQsMM4I5sLwllNlVYND0A0TojeiIkhINB/h3WivmCst5k2oxr1PGKdQqjiuKGSuQ4N8ywRCTgnmJCh2tW7feQU2uQ2F2H0H2hzw0C3R9H5wV3DM1W8C6EYLEK9pCag42WPzvW/Y9bpS5m32W0Bp7o2l+sFx0Mj5Lx5ZRQXWNp89P5N1EUSIJkgTrcr5s+SGYjYmWW273WFxlrEVZsqPmxN72MYiYN4Qz90kQ+aKhB16MPYZMLDs7LT7TyT4kmEdCFGvHueVwduqyhSB1YvhtBd+x/PHaCM4BIxw9esw/I8AQsAgw1o4x8fumfcI6ahnl4La888bR57q2RLxw34s5Q95UnkOfeaOXeuSuOOnkJpKVDGPQqT11ki20WeOaV2PMWLVFH2bdmAeuy3tTxhYLOUliGEtJFIlVvURGEYF5lPDt8gz5fcoeJw2fbGfuDayzQvtgruiFvyOY/fBV9spukrVJtMF/7+UN0a3HJ94wdh/zy0mX1ouoF9e3YK4avN1WyBgiIl9f2Qy4WgQFgCcui7rFzOPqU4+1jEAnGOC6zKBZNaZVSijAIiWY5eQE4cbmtxahnOuNvIAqXMMCOPBXnXP7QKAkgm3fNMZkxoeL2OvA67Dv3bvX1vTV66LnKTD4zjtvixi/Zrgrwj7Y+6jtkp6ZhQSnpAM0nGI2it35ieAK1veFcwpCikGAe7igah+bsSGXet++L2jXN+xR8fvbWC5Y78a4lO4N/Uvk9AsXzw4zOojXrmn+NN4Na24NO9YuHP74X6ou86XTUjKyTO/tlFW+Z3h23eph1T2R+OGQSikt1EYiiw5h88s33hiefuzxYY2E2H1ZWytWrR0O7P9y2LySpAAVvpq5MbymTMMtEuyP7X1oWHB/3vCG6nWcW6uqbUAfug5VzO5qjW+YoqfxUuy9ijQBGyWwJkxZ4zX7RtYihwWxgUK+4kSUibhFwVjem8ZdOSApWLRbFjyJMgRFebF2XcaVuAgKlaC1O8PomqsVaCHFHRjqkpgCWM2dedYHCzyVPdeuvaPrWOlVIdDlGst1NT2tjBGfH43BwUnds88SX9tlxhKzUHGhKB1K7Q1jqh6HBKUVQxgzo5hMpXmPO8uPq73ZYOJz5RnOleDpWjXe84wJOHLi3AJLIEiWqYgTwpKSqBe/Pe/xGOeW4APjttAbwUIRgPE4olwz38Fxkx3cdUECF7T3jDW6bp0ojRoDBgiGEHAGQW6ol+d0XnlWPFDwdq555MjXFuYoN8+f7tUwZ6AAeQaGJcYwQ4938nesbVNoJ+Vb5FHmuC3qXptWeuDgDTu28dqUyk5LJxiInFioM2svVdeF4Xbm1GnHe+yNYBQWetC5F2D9S100TZ60ziP3HgnmlqvtKv5OYG6iHmsvTlsGvWi/L7gnrW1cw7ae0VShgCkxgdKdWlgEH4kWfU93vygrcTLaC8PglCxGXPZJbBriNsA62BaTdaWsaJ4FpsUWNR/FNUp790SurQm1GkAXOTheSrscWARYRFjjhh7Q0lgRmtSOYrvQEQeq6nickQW/VpYyB+uiSqF+5zsP24o9eeKYmSu4PD3mKW24559/wZmDrupnz2tc0ITyq+dV55qDtLibDGgMZEyd0+/pDgxlxzVI9Ez0QkNKwUPeIIz59vVjwpQvDx9+eW3YsGLZ8PDG8/Iilg8bNyyUopKnITrfioWrh01Trw7LF4pLirBCGJi3izuoZ9bvTmvuVuvnaWFhgqOHI9+cUKq3CjfpeXxLCf0rV28Nb6vs51JhY089sMuW8AdXLwzvXjvv7LKb1JW2qUUAWZYXKJx+dKRaAhKL1dZnuZn2VHCd9X7wVjB9BCpeTvDSCGnPpd6HpdSt6reIObNah5x1A7cjcIjQ4UAsVu0PYDMYOV3CcZn2hOlcuhncdCw235nDr3uFGpWUfL5P6cl0/DA0hiDWPvL1aRFWMQmeNecj1lw8hdTmHuHGZtLArRaDpF4YHxxS0sQd3JSCsjEhwdgwn5kE1aKL9W4IwcrDDJ4YNIb4yvhhr7tIF4JTZzFKo4P1UR5kR9pS1F9gQXSCFIKcEgU8c8MqnURCISgMAc5PK7I8e9hOEY78XEJTX3me1dqjvAmY4axKgCKYEeiuCSODBGMKdhiQB8rmzJlTDuC3t4EA7Llspc3IrfCwQIshEYGb3zmGo31M8J6iQ4YP7WkUJFs9/mwYek0T82laZgvlWOrjhDLglp5nPGAHgSugiTFAeQCaUZhrr0/yO8N5hUXbY+R9Gte02qIhs4AsRxhzb45JrLityK7GD17bmJ1JKIYxxpttdI0R9FG4S22GXlgKkcdSIBFEwTY9EJoGfM2TQhKIBkzUluSCBx54wALsjHBbH0oLOSYo2h8qFAwKsDQOJc0aueZNYcBYBGQQmZpUUAaT0TgTY3aQAkjBWVpjAcoG5W9LnCGlTU/GTmloX6O6Vrt2MqmW2lyLVUrR3RYoAkWmIG6SLDoXVeF7Cf5TJwgM7tL1qpatNj5z0bgXFvMhldHcKbiigyWMk2AksAiWAz3yZrXgbCBzO8FrdRjAqJbOPSlFdW349Yd31Wljenj+MaWbL5bQXrN0OHL42PCdXbuHhfcWDhvn/dEwXxlfdwVjYIbPccID5rcOledLWNgtbdT7yvGHsw4tTeP4/NDXLvG5VfU47ilQeEUUq9uzEk4q3DRH+PMCHea/O/jl8N59RdkVQqQryh0gAQJ/WMvABQgRPUeEnwlNsSRQmrov78Eaw4NBMPf8kFTDy0pc46XBq/ss6vpkrZIcBfSEgKEfYwewlii4BjXuqv6GmxvrSN6EoCbqaoefPqUA1FEf5kAYsfawWrl/d9Hog06E3ck65VlSTW7kZVYJgxYc3Xm5PTXGHWVDUC1MIuYBzBWMnxiKd3hVaGuDgCL9gXYKlmNf2e2OMIwASRmDWeI0dfDNFPCJCb4JxOc60qXkkpkHFTTX5f5WBloQstQ6lsP+s0Wusbu5g85A0wkNfRAEM70MmCV3bMHc8mGR4kXrNyrgjNCUVU+NDDoFMR9kdp7T/kcBrVeJ2o45IExh1AAX8C9CP94HLyxmXg39MZZblWDT+2VK5ywcYxK4xtQ+7yXr2LG3gYIeeULlFbUxSrp1ryMyg4A2f7vl+bYbZ4sZOUQNcvIsLshwa7ZMp9Rj6/E51gEPxSpCghnvZershXMyzMZUj0loYuQ+1SQwSR20Y+OP4YBonWgfdkjXDKA4BxZIMKls9lBcqEKHlcHh4f6xcnRg9H6i00vpgiv3C8Hs0n/Cs3AbOWi8j2gnT5IDC203gH4vQqfSctg5/J2cwd9vCmcFjkDbsbGaZWGhXwi43TKbbsE0yYzsgwIGSeACbvAD6iZN/jvX4jo+1LiAhXn5OggbtDzzrEOFAnLwSmMB+3MKeyU5UA4eCwZ8FBw65QOjSNwVu9x6vpLe6SAIOGDBP7el4FYuPSNWx8Xhg49odTM9/MHTs9qQt4ctG1ZnQ+qZp+ctHtYPLw3zb8llheeNi6zNeVNW5kpZl7el6KZgw0gwHzr49fDoHikSdUbHIjhxVunfUkC/+fAjWeirhueffkIHXdlZgpKIRMvOENVuavjtsRPD3145NVzHgiHTkg1MPQwVFEK5OOijjetCP0Ac1MPQnPjZ9A3cbmpbMG9jvDMH6g7ZUZpArFmsUTC6zVs2OUX7hoK3rOXhw0ct6LCWoDdiBdJIgGh9zyNW6lJ5JShRDi3QxyW58t/KOzHzpSwp4A7gAyr8kbYPT5VYAXQoGxwUYMIOqn3O/TvIYwXE4SYZxxK0C3qlxnaURGAHKH8LNBf7DxyyUAYS4iuCAhh3Xll5trxrL3Sgrs/jqIqdDjkCwrAInqEtyZyRbq7LkWGPLlFsgzHYelXQkP12Q/Ccq6RplA58lqWKFwIMgcXrCn/UT9HfMDoYKfvVXkXVRXbTC3sNCNQYI6vFunA7L7le1zAyVL9mevkSF09DsVxQASr6AKKkz+qs4Y3C3KDGCgFOUygnUsc7Q5J9Frw7noBlSnnH1wkaogwlsBHk3Mdp5Pa+uuZFZQkq2GuviHNHQLESe/Cw2G+pfdLWuLx/7Rvz9NnPuh7zxv1pXbdUe+fUaQpx0bxhHDcghpL2W0ld77Z64NZTZ86fNV2Oi026OC1oJ4Uzv2vh3H/vzTD6GdlTGB5WD4E0rh+3IPfAOsAS5bPUcAbn4/5oQqxLHuicWgJxSNoCMcbqwxuyt9scWdNwbQRhKFSN52FBNqaMrOXhGxa5rWCZSxly4HGviv5mnilMkMIFuQYCHkFKMgIaEY4lwsmFm7SpwJGxWnk5bbeetbO8gq2FCcKE+1CgiCQA8QJYZMB/5saHFp2v56P0qrW+g5E58AijFlA5JBHU1FoAu8OiBW9evpA+eceGTz8V/HF17vCDZyl8j/VM/0VReGQNrZdWXnP3pWHxPQml23OUoXRqWCOa0mJtlPlYEBIIXykx5ZISAZ7f++SwACtMODZKDV0j83f49MBXw+OPPjbMBU9EWWJ96/77PvloeGTnbgu8j+WG/uWlI8NdsTfuYjlbECloWUoWly57QoEXB2IiKG5Qw0TXRCHy2/bUEFDec1hzhn8S3CRwsmXrFrfLIiDFXFIXo13QBG0p8i/lUoK5reK1EoZACK7aJwMAIQw7xjQ+jRNvjnVgHxBMYx/C/gEeIyiMULeQrGSP1D4mfT+eAHKC57TQNvrEhow7jqBl/zqwqJ+pGrhD3hTUvv0Krsa7IAClaxZXdgQjlmXfSmbSULLnKQiE58HzgN6KFugstQ6ama1gaRGBhHKifABrRHIHjYbl7owsU1KH57iWTqiKcMgZewRzzmbLDNdM5j+euQRfV2QLa2HRqFPQFQX9sFSWKg/A+0NnkfXj+yuXZzWmUPdI3SZA7cQXe80+3IGIMIA0R44PZSuN0tljIOHRCsqAumaMBT0ROKPyj0ZeNQKzGURuHKz/2EPmemuu2uJeIkaSLXCf82T+JWAaZstdwWckLuE5d0JZxiJFUArE+5BqkvqcA4p4N0ePH7vv7JsaYFvMbUXn8TKx/c9C1rngwQ5t4XjjlVBGyOsHYAprMn0/oscZdwmF5aQqlF1VxNUHkQCecanasLLWoJO1ImgOJV9djwEXAB5t4UEcBv7Gddl8COzR5tH7mtQdXDm82Vj2HKBocY+xrG4/v66FME2wMNWksLquS2t78vXUCIKeKzY113YaebmVIwzMriYWl5SgnhclxGfhK/P8PAcHnMSPSXz/joRdnke59hJ03caoLeaRti+XkTLBd2ZU83nF0eHY17eGL7+5N/zgqQWCMa4PS8BHZ+Hf3ht2blo1rL27d1h2b/1wSzxetg6F5735CHSaSaL1kys7T5vouuCCLwRhaKRqD7V0WC3IZJmYL3/56zeHe/o6Javnz554ZtB3w5eHDw1fS/g//+BDUgArhn0KSv71NSUDOeKtrEwHYYOpM08WxvasxnUhOJQoJBRgH/bea/zM3MEoIZ0cDJQ5XCP8GwGJF+JNbg1SeC/7QlYjFjNWOPd2cMseB10nFpm9weeWi09KghGW40rj+QlmcbCuCg7BqqRyGxDLtGAyONp0kOFU9uFqXjxHxOOoQ8fzjowgKxjx1YlX6D9aDHGA72metomPjVBaoXvNIV1Xe28R8QbeWV4U4+oEEX6Hoo8gRnmK7qlrY6XCamDOgPbgCmdOIvwQdH4+nbuu/0EAFUXHnDiLVIIZq5gzSoAdHr2tTqhoOncYJIEcUuSrg4/2IaywiiliJVzFocxdviMPYY0NsPnaY463aCzUJJ65DFWSOizLFKQV+4mKbQh4rHFZ5rCygKZchqHOluMUgta8T2y15vs+2wnGwS2WIdjByYKsoHb6TGpczMPmzVtcQRFljFeKoG+GDVZ+t78aeSklJzumQDstx6GU8ci4l8kjOa+SsV0onwD4Es1vBxwzT9mzli3HT524z0S2q9/tZXjj7wtnouU8ZJppRrojnCOYI3jQsuBPtl6LqA1NZMQJlYUKBgggToH2a/BvZak00T34mK4JRU6YcW9C96grTqItpSoqFLc39Ys7CBE3Km6IhS0WdrnDLSgbq8alHpdkZLNmcWyV6HNQ7VgQsneaxmeXTb+7IcoYlio8Z7ezkkCedPm4Di97COBP4OoII9wrzZvHy1fSTcslZDOaSoO7rvuAK3ckGfiHecrBzj97AlZOpKxSPlJWEpHxBfuGC6dvDO98cW94/qHFw85tl8SJRvhTxnIYdgi/W35Haea3HximlLq/ANqRdvhJ0bVmZUVdu3p5WCuht1XY6x0FqOjccESUsnsyibeIZ7qYw6CuJDOCOv75w4+HZx/fOyyhOL92wnXhzRcvXhanWPgtdD6N8dCFK8NfXD8y3FRHFTu8pdCwnEcVwbT5QeKZJ4xD5oDgrS0gexMEuNK5epnr9EqgmAseiAx3kkOAYLbCrsOH5Zr0b4KJ1OKIt+XrgW/70KVburvDk32pn2kGe0PX4l6UfIVv7S7oGhcJHQhp9v+0WCtYmYt1GLswU683QVTvFcEyZqFgbCCcZdg4qFz7HWbPSqhSWNeaM+ieSwWZLJFVvlg1WujAco/ecGTf6hmx+uI91dgxaaTsSNtnfvhqa9vCKYwj9+D0fp/r6yfAfSVnX2tCAIq9tUzPE/pZanMwD7B1wHmdtSk50DUq5Jx7P19QFT/m546EP+vmxsfaTyhKgvIIQp67ez1mfxNnUmNbCedVaiWFoMVToNzBrK6zectWN+xwbAZLUmNKdiHesDrJaw6uSYGfEuuBcgy2YvHK9OzUTSYZzmfFVEXzDe0ZzYhWGvgvz8GZ89nR+/vs7ZDHh1Ii9wBjBxnScTEEKGtpq9vnW2MsfLoNAbwsPCpuSwCQ96xUgg3zfU8ee6jW5GRERnQ5W+YIA2Lq7MUz9xkAwoyaqdzLgrcyYUoR+AsTzcZz4RE9BPUz0IDduRng20X3dRs0mS0iJl8Da8FDkaBvTRpXyq0OXb/iDlGdKRaBD6P+8dmuk9HuUFueDNYCtnBkhLDhGP2+ix81lMDfmJwkEsStWKqg3ki76zOuA6vaDbwS+CDVMxZOmCOxRBhrIr9jFw1rxrUuyq2yha8J9ph1vW44wLUWyLVxphTWP3/FW2EDM7eFobMxW+P3cyP2TBZi0h0sC4RCEDBtz1MRbTFR+3mnRZ+7Mny8b2bYvWXF8OhDEgK3tc6ymBcKX961ZfNwT4d8293vSADLdWeMuMYS0L6m64tog0vQLkGTI8goLq7AzX96/x1vpOeEE+5ShJ2MxANHjqqv4JZh0RyweYSOWobxLNW666Yoeecu3xz+4s754YzWfkoRcgQHlrLFuV32YIexvsKUwcK1uI5cNgl/vfjHHFRaSMUCwRqUQtP8Y72RZr1CtcWXKa0XpQ3b4vosNTIIIElwaZ5u6Sv7yrUUtOdcpIaEBCxpZlm/XyqB6MCanh+4yNYTQgJlorG6KI/mg7FgqabKHb0YOUfQGAsPr2xWhDPPjBcADc+9C/HcwMq5L2cPqpkYSqv1HGTA3ddYNz2gWAMFh1Qwnt2EBYySvarnwsOyJU1ZVJSz9iyCgApmBOvJ8GxsGUHMe22MJKwkSCZGEWebxKdZ5h2BVawOC3nts/YEGS81HcbxHHDWKAhj/ewfzfl1GVx4lODxFyU0v/jyC9+bh7XS8rpciVetDy+iaL/240V5WmDP69ewfss8B8QPWCdqNqN4uT/XMsPLMUatH0Ja1ryDhJTS1RpRlhYa5hXXf2Y/pxkAe5yzZfwYLx9Dz8JWsSgpWDM4xPFnXmZEAMAzQ24YgtDrHnCfjUTgHPB1yTvKAjAJui/Fw7CYqVNOAwveSwwqAWRKLqDMMh7YXumaTdOH1Ba/Tnzn9PkkmHBjvMmmlZljXUKPvxtAp9SnDijfIwiALwiCUEieDR8MiHZTebVVAt+XQ4CVzCaekaVsi1wTckmLhhBtK5WN3ZXdqGWK9d2CkGs2zmO8Fqih8OB+hiaQd5AQYcm9EKz9t8AfZMylRZITTmrS2+q2kCcogMCq8pNMJH/vXmQRGMGusTa6Whf34/5UkbIli8BzdhDaUEEVbWCq83EYsZR4DwsH5gT/mM8SrW68PHWgSRUN7YqFYoE5eJ7HYqmAwixZqLKc6pN3Ws1Q792mt6JYJSKsz51HbeB5yhhcM5xThqIDSkrDflqFjf5s845hE3VxbaEjEFOMZR7lPAmSusyiBCb8SnGVz8xcH75WSu3etatsOe8/dGD4RnU2bmnDP6e2VDvl/t9W52V1YAgPFsVJ4GfJmuGvlswqeCi6I/pIignrlU1Nijrz4II12pER0Cm0njoiqb/LvBDlJgEB68nCXfv2puZg+fQqHyYEc7qj4BpyeOV2s4fhJJOZ5WJW1PhN9T2Ef1fmc0oOZUPt0gpn1n2d3KPPLZVFy+DYkwhmCxTDgGQigltSciB1uBEg0OdaUc/DxdfzBTuVpV0QH+du9Up1ZJdyIoZAyvysPLHlVSxrzTqVVhX8cxWF4n2mdYedg7LEQtWckOpMgXUsVwfDmVsChXo2zhCeZ/pGxvPo88vepwekjQXTAL3Crk3D36I0qNYYz9XQDxa6/jEOzsF8lYJtzxAoYOECylpK8QgGOqekJOCAJ5982lDMgUPi4Ov5GUNj/1iWCOjrt7D2RUnUc1jQ6lrcE9iIxrlLl8ljlgngjjd1HiwPtAdMqyvvnAAy8aDPv/zSHXsI2C6TAUb9Gytxnk+yA8/FZQM0TzwHiV3GdwsvZ9/2+ZuswscczGrzwmLhnLQnjtK2oYVVb4YNSVaqTy55CPRxW2eV5qt4LyTwnFdtnbOn1KRBin3bA9u0d8XS8brhTWkPtWDG6jgjmg4uGmmTCOaGEdpiYyJ6owENsikY3EUJ2itXUzuXDZrsn2ByHBQmZpSOrEm9pQCSSzBi3Wlhs2lCR0Kb8IAWVvo5NP0xobwjraaogVnWBp/E7TrI1/UnHHzhnw6xD1JnaGERl7Xd0VuEW4KUCcbB/uD5XRnOhzzuYSyGfD6W7dSoj1wrEKxkIvFkM6HabekTKcZiYYL1MywGaGQEQJsTbW2uQFtjzyNcnNRWzUioQVKSsu45fKHtwQqBoXBPQvmi6DkqlWhMj8Lc1U5H98RaZ6wvPPeiFMeVYZ7+znv+cHrd8KjwUgrwz8HrwDITVPHPRw4Nf/D448MCShXiKqOMBU0hQKcXKvgli2uDrBpKgoLXf/jV4eES9WslcLdTWlNCZo42/SWN84wOyS3tDc47e4ZiSheVPo3VgKCjAwRfEQQ5IPFOKNmJgEUpkeDj8pqGsNpaUrd14DDdBx4z2WvrFMWHRofL7noYGi+bmkJcFGjHSnIBJDIZ1X3Zhfb1dw4vxfnT5y7ZmHhulLFZ+WcAACAASURBVLdFaC9TTV3qQbigDa4zykzXXLVyjT533dawcWB8CsMMZcTI2DLNzX6xYBcpwi4u5MAZ+0pSL7CavBq9Dzf3uoQMLA3oZWsEZwAL3NC6p58i6041Qd1XygULE6opgsG0MeA+rTZ7HlgErBQcHUHU/xB0Tp4gwKW5p3WW4Tl5NE5DX4S1t8RMKfY8z83ucFKK7sc5oV4ycJGDZAqM4fnBzb+hsbtjtc7TFqXKYzk7ZsApN+av7unqfblqpRrlmmcN04JsU+0vQWHAIdzzmrDrTW4FpkqS1CwWFNDUWpI5MLBYN2O6PiFxr/YfPCTK3Xp3JsJ7czkCxDvrpr+7OwzGHUIbuaPnhzqJsUQ0EIPza5UeePzR7ziBrYU2+bipAZLCFJ1g0sFoM1l0XeJHZNpiBKSZNTBUqJfIyoOHjjqusmfPQ8KbsYTp/i7lgYA+de6kJZ83mQ7KoUOHh4cffjgBAVlbjaOMgoP4l1CrTIUhEjp3OHH81HBJG8OsBglUHyAJCT4LF/nYsaMjVwC3BBaCsR0NLoVOxN3TYUEAgSPzauHagbA8dArgNGQxGWgh175hjBEbowQ6at78X13f0X0dEA5OIvWJ+jd+dJeNr3Hl+QkUJvWW+9Kdt7H3VlDNkqC4DZ0yzFXk/dqsbanTYodXUjeZuriKbGAChgiEQCMRoNwPwcyL37fbNSpco7mIUBjXHyHabGhHT4blc0IUI1tA2jxRdHH7yKbi4L7yyivGVdtqXEBlPL3vuhJQpnUw12gzO/1YmDW8Zp5/lZTIlK7DoZkrzHVGgpOU06uXyFSTq6+v08KVp2Qxz8pVPUlRGgKymv+NavmE5bZPlgyRfiwWapLQ/JbER68zWDAemSmTlAilu8YFC2w8Cqw/WAxLpFw2qra0G7cqkOdEILpSyCsAhsOa2+RMT9UJ0XMRHDRTSPegah2CjJZTt4WPX2bsle3qNcLikf3K72C9IKxMTdXB5WA+tnfPcFYC45yUH64vm4cyp2uVzUZnjrTq4oygFDuZCWUUvnEbOcAlHFI8ghnBe+eF0e7aud11VmAIrJbQwzBZpvMzvVy10QWrGPXSfBI0J4BLk4qtW3fYXabsLHOAZe7OHmWIxPNqPBpjJoaPreSik7lKnMbbqcxgszkr6eFHSU4EqGtyaC2BKdvyZS8n1hTGB/e9qkqDGFgOzmtM3gPIivvyFGWIUaEPZYhxZ545NgrWqtaOFmB4ERgzVJdDgJoiCETsLEjtcM5wCdY5Vf/dNeKJQ8k7ZJ+h9A096VlQMt7/Kg4Ee4uIGEqcOjPAJ4tE/cSqhWqJXMAYu4PgBevl/qoiCcRqaNUQpYmzOYMYBwj78oa4LwFK7olXr5UxJIchgBfQMshQq/Ykn0PJLab2tD6L/EOWTJ04HcHcwvkbZXchLOBTUnEMTTbpopuTDLfX9YWV2aZMPPdRkyDBOoZ/6xwF3XCdFhNXhkkf0XTYOJoaBKXN/5pkFpgNQwJCV/piHN0huoVl11dot6GDeakp3QHJcVcHY9UEMMx7reLZuDMEZHRAWSgoUF2pjmy9vidYG5zYJKtIQEvQNW2roY8O+DEOa1S+Fk7cbIJ2C1lkj8cHNm4Qn+dz3Rds3IYqDAk2N+/t7g7tIfAVS3kEy9jNxIXu2swJBhG0bGgotEW5cdpMq7U2WzZvHt5//30FVaQYJXT/4OXvD5++/e7wwtYHVJlM1qwsz6uU5Lx2a1gmxsMNPf+0DtaU+arQ96Q0dKrO6iBelgJ7YXr1sFALMU/w1umNa4YDdyUAL8yIHXJMiRxrh/WqZYFy+vWv3tRn1cFC62sqIGR+gjpYsXRb0XUJzTQGjNvYlEuYIG7T5IC71kd4XJqjquP1jOIkOthY40v0PMwdinWDlMI8PSP7ACYF1v6M6IoIa0qwpshMB1RlQXFAi/rm/a/YCzWrWb+Vq5YNTz7x1PD3r7+ug5og5mK1TKIZAdUD3WJIezhhzBythgF7//G7cTPf7AX20yplT+JlTUvxrJBFzb5cLQWzbJVKxCoOwP0RJmR/Llbtjguq+f2YmDDXVJxpjjp9AJOlbG+YSXg4CJwo91C4bICIKYBidMVC8F4Hk+NNGn6zd5faEXgUzY4A5rT3BjyHtInQ8Bc8DM4SBoV8wuHwV/uH6yqhYGPLXGgaEIujLcbFMiorokTk5aHyXDRJgo90fAtXLy7iTrg7yoyfNPZ4OBgsmTPuZ/oeXnONi8+REHZb8YRvvjkmq/TA8P3vY4QQxwCaIUYQSAnGB/AgY0Bw2/ADfip2Ddfcv2+/FKMwb+0hx0MsQ6Ik8CyYZ8bMHHo+LYdIeMEYEAtISm0tMRF4/CgfrHGeR38/c5JEokuBXLxRwspwofxvTp/QHDNtTC7a7/7w2muvDa+++qoK13wj6/khD4SbQXaHanJOFdXAhnCLKM/oKmxK8+U6HfxDKOCeE+RjUhpDxpWB1M/GsCDWAY3Zn0QPCqbwgEySOarVfaAF4aR735rfm8ScxigEazJ9j8CzVUBEuBgaTWMCl218uLEkHxBtjr4GXW8RzBYQJVDbgh+xBDROCwbdz+nTxpI1TwpUjK6DFViBpQ5ktrJj8e06+bCGZRF6XHkH5SXEUh/Tv6zoinlirFMWCEIPywIhgyuZAxc4IB6It4Q0shIZhNGSUfnee+8p6KRAnnBA3D6siWUi96+/KJgDviruuPbEeYqYa0xsuBXMKRtZzzmrObqqsXyrwMt8zf0aCanDm9cNB4UzfqsOIbeJRkuoY5msUg2RFKpKJN+ReTBXfZbAEzAavPebt+OZMOczsq69vnpG5pj/n4eQ0UgdDxB22ayN61qrZQr6rVBAkrrVKPaTx4+ZqjTV1Ev4wro24+7YRls/qY2bNmXNk4WNEPJ/Kh5SzGmljBbqPTgF117z3OHYN8dVN+VRH2xMQRQ9rr2FliGzNENIlusNlw4FasG7BKah0Bz8VeZmoZ5vbdUXn167blixSdQ5KUSSRPAWTkkBLNXXC7LcHxKP/AYFqLRQt7FEHeUP592JNVJkacKQOt9YeBx2lIr3Q519Qg4EjtMwtGMn4fDj8ST2FDiwjQorHARiWcw+Yxr75QunhxvyHr5V/REYOTZmdL9VOvfM60XtpbnwmIWvzpNC4boE2Ozua+PiKWBhM3/sZSdh8J8TdExn8LNZ+RBgBaAgIEfci2au2t/sGYQedMCt2zbbk8GTcGq5zhsyyOtw4eKI0muv3GsPdCU4RQr+qhT47t07bTTgacKawCvgTEEr7WQykwX0HmIyGEgU1mI/PfjwbifRUeYUpMGYf3sqeqYmUpC4BAzFXBliOXIygjkwAIGum8NXX33l0pM/ePX7mXRtPgIqV4QZUVydB1q3TpgahXJYOHBHCdDrskDBAK/KNbNrrnVnYzuqLS1I6UEHUvSakZUC3koKLQIQTeIIeWX1WBD5YYPpmmOpAbJRYm1E8ODipq5BaEkurG+rPFzGEMUJGikpQBsCbI9sLWN8bHQCXEAHbdXjIpYVwaHBWhgFLCoAwvu77CQT2dW5Wnn4AGj12ktwMo3G6A2Ky1gbut3JNGcNLsbvIqARsNXhW89lASbaWn820NO4ey+aiHlhc1tzw4Ywy561LfzNhxE8U9CC6ofs2bNneP/d90zB+vH/9CfDf/qPP3G7mznylF5Yv2n4wTaVLXV2F/Q10fAkOC/DN6cYjKygGQX8zAjQbS5J0FA347Dm79rGlcOSk5eHNw58MtyQqzkryOOFl74/bBE399OPPx6Ofn1Irps2ObAUgR6SLXQNF7Fn15DCr1/g0joxgmBRBdsSMZ/S/pN1LsVBX8oOJk2vUGaj5mq9sv2uEewt1o3xcFGwWCeE2xdffOEEEQ69s87cHCHBPOOMwooRDKTX43Z3p2rgOWCVbVu3Di+9/PLwt3/zN7bg1sta3vvYY/IE3vD8MmfMyQ25Juz3ZMbxPQo4XGe6BAHb4PK7Iwp7300+JeYJ2BbFaoHmfOXmrVJWCcJxjjj0KOXrmp918m7I0Lyic4lR47ZKCJiKQ7BuphVqD6QhbDqWcM4SnI8XyfnwGbBiIfgaSxCPBC+GQKjhO0NtUZpWrMB2RQgwy0GfO6nKiovUVf2SiogBO3C2EWirFYuAV/uFrND7CmjGUChmleTtc88+Z0H+4YcfOjnJXdxJJgHTjd3s9euUeoqFocyYW4yiYD1gC3NcaZH1XSSFtHfvI/oKrKVnJ4iuMWCZbhAcZg45nja11fFiMRKB2ZT1+A+v/4NZIa++8rLXzsaeaXpUdAz8i4JD2eCNdbzJDBatH9S4awRypdRQ4gu1n5gz5u+Q8O+jhw8PP/jhD35HRvopUYwHjx2V0YZojWt9VnnqdAVhQz25V6C3/jIzc2347QcfDO/Kutq9a/fwzNNPW+McVQNQBGWnGHMAHPFF6zjoMW43g2AFw2mMlkV3jy82IoJHE2WXXoGNJqzDIjCAbjWfgEELriZ4T6ZSMlEJJGJtZ+MwHgIEPZ5QnupvemashK5gx/vJgOoxuu3QBFZF0NCbGNxRq9sBS9+j4AsWxTix3jvqCAGgX1BNsz68qKXpsd4bQ2+KXFvbcRlTs9ilA7ESNV+GSXQ4W6kCYZjeV1Z3tzzqWgxdBMhYrOYVjujjjz8x/P3f/2LYoYO/e9eO4fWfv2bWwx0CYrKgHl68Yvjj3Y86KDVlSwmsrN05wijB4+zG6o+0l/9Krvw5UZ3ef+d9MQnkFrIO+vz3f/gj3XPL8Mtf/jLFgngu1pNn5/nweAhkavxO4pERcFuC7aaCkZ4bK9iUnFzI/EvILFMgaPu2rWknpgOKy0jywSbdB8uEw/a5hPAO0c22bt5oS5B1Ar9E4C5ZrA4elJy0J5CEE7D623TurtR4BJkbnDZrR1/B9nF9EdQ+oe7wQe1wHbyan/a+LFykTK5LASwn+UMutvvrFTbKuN32XtfkvQjEC+cvO7FlhYQCtaURrmzNKeIker5HHtmjqP4FxYMOChZQ2jIBQDUR1uTYC+X8uARoWX/tLXL99jJRbi0kvOckOPEi5pNEpTOYLkDZa2vWbHQGpoPeCDbNR3tgeGRtgLD3zp4+LqknT0BB4du6XqrCBWakjyhj27xlm7FUZ9ZhiGhc8JdRzCSuHZf3wX6nswvz6Z6ORS1k/+IBI3/wiA4fPi7BBiMK0oLS64XN8/XkyTPD14qX/VCCb6WaPrB3pyRfHDR3SjWWeQLDzkZUYgq/41nsUUlZ/9Mb/yhGyeMO6pvrLYMGOZJSthHMsFnw8hhTZzkTn+DvM9pnVJdzHWy2u/ZOuvrcHd58881hraobbhcjgyBqlFQyeO0Bfn7wkH/lGsT64BG1a7oqy/KZZ54R5jXtQV7TpL377rsWxE888YSLxXCxLxXIodpbMKxxcI2Nlnq6tzyBHfAwmF6uTVgNdOe+MkrKcIUu0nq1WPydw8nB4NWL30LQwTii+Loek2uuIw9kq3vcYcC0HkfWw3dmYwB72KWRZrXVome3+8IiCYt0Nh6uL0qhBLAFXmbPv+PFZ/gX/nK8joYiGnPmPoYWNCbGaxxP9/FiVAIEUetJ7NiWiOa08WOEKzSlKCMCeWVVlxAwXakEXbuZPcbASOFtgqVxSOcL23v5le+7POph8Y937Ng5XJRbvE9CjHgAVLybEiTwe7dpY/3B9kf8fAu1Ma+LABvvSvulFITtHv08o/X6TLjnAlmQcxbR+1ANNRF4KKpSkp4X44hEpmlKmaCYFRqBoqrkZh0Ji0RCczLbMQkiuP7xkhp/t5I3E0Dtowgql0vuWhTskaLIcS9ce4SFYxwyFuaJ4sV8kSbvBCH2qOaUzyUolroKNhwEGwDj8Fmeb3Y22CLsEqxy5tmCl/uTdqtrWFGbtxrFDsV06fJV3vsIODxNVwrUK1g6+GrS+EkkoZwswpn7w54w3RJ6I0pF/wUeU8aizhqmuj1HvQ9vxvscbwNMlLIG+p7x0OIse4WsRFlxCvJSA4bkEe6NwjA8AAVMfR0JXgYGJONPVqb+xvxD/WpjgeYH1xVvoE3SXAknPGrTLPUZqkduUzYdMuSs4AO4xu4WBB0Tuuyc24JPv2+l/LbiHDeAOPHE8QqBaOqejBkP2wkbglIffkhVHHWdTz/9vDBiuMnxrPEkKIRE8g/G2kIJUcICQFt0u/ni8/2jAC7rw3WALphPuojMU/eel773gio9nnO3dYSwA5Dak6yj4VnOQMknMzx0PrvkKckxjynx6h0ZKTB3rismd1olKDh/7IUXv/uMS/kePXrExxfrHQ+RZ5366Mt9tt1M4dCkHDr4lYqGnBl+/OMfCwPSptEmp9LUx59+4jRYyubhyqGtoMAhmMGN4Q92JN3phoIIJoWLUx0lZA3ue1FFQq+qYc7O04TbSpSvw3X4G7xRHqDpc474VqcJu+hU/dcGs0DHkrGmS38/7tOBNfBGDmSEJKmQidwHT0u0vq3bzhjk98b/qNlQzAjqYnRgsqGHjqri6jCpzRrpFM480zjVMhZwPABcXt5Pp95JiKKTeFpA86y4mHzWPFZ9xteB0udDn2gzJ5n7mQdttw+WDFYPFn34tmjvBfOWDD/6o39hCxUrC3dxgcuIJlsOIMiBEvZFuawUYeKZkoI+rhXgMpMFZWGF2nqep/rK6oiyUJt4FjiG+sqCM1hXgspw3XGBCXJgfWBZsAcIJjrICoSlOUJwsScTi4gwZM3soVGDWQN6XPWwPYfwxnUfqu6xNjt2bNe03R02ijaHZc36cGiwbCkr+fGXB2Vxfl1Y67gEpNetAjfg/HgICBYUuj0weNnwojWnL730Pe3zRcO+/fvd1ZnDi/fFfrRlWr3urMhQSFiP0ghuxCvvAmFBYBMbBUiFucFK5ZSuElbOcx4UrLjn0Ud0aIO7otTeeuut4ZWXVIAKto1WCdgKA8NWWtVgYR9gbZPEReCbOSIbEwYLXkdDXAulQH/0ox9qbIuGn7/2C+GzwuM1rg4MblCSBhg23kfW6KZhmPZGEVJ877oZQBpWLNU1RjRMUqnBzxGO98hqQclpDtj7uPsORvq6GAQI0BRNglAAhY1x81nHsSo+gCfV94Qf7AbAkgMwXBbI42OvmxkGfc/KJ5ASey2ASFrjUT6VQKi9d+P/MfacG1Fny11bMFaAkbDWXawq8JCNTBQXnhPsFGirun93FTerpTzoyAnBLYLpIuugR1IdUR1OIEygDrUROt9i6oMv9tkMpMXQjA7CN8e+UQeOdcMLspihksHlOyu36YyqvBHv5bBQYGfHrl2u/PbRRx/5YvzetA94haWVOzDAg7teMhapS/GFx8n7EAodrTY30ZEJXHdZdtBewHu1wXFlcGFDAg/dh81lyp0DfmOMx8FDbQCEOJYFE9cQA2OaL00KsZ7OAg4k4ebo/yzwdNXmeDag35BMW/lO9gB7LOvfQgHrHdAel94QzUS3ibK0E9TDAwiDg1cn7PQ1jalrgTjIXmzcuTrYrUQ6q9GE9LLIbMGWlR0rH+smND2oOybGw9HU7+dNLXL3juU6/FulZBnraz/7qQXFPUqUlpXJ5mM+5mnca2Xh/5vnXhrmVK1sB2VhH+hg0l/w5OmTw9/t/0yHWkERAGNbmfeK4bNGkIMqvwnve1M4bFvz6ZdHY1lKr6bhKP+c7up5pDhMPCsHhhAoFNtxLOTGsOehh9S/cI33JuwTrMsN6yWIlYywadMGcV6p+YDVJ2uJxATdCKF601mNU8PHn30hbi0lAWas4PqF5QMc54fXC8zR1qP24z1xbBEEds3lcTz7zFPDseMnJaCnhw8/+q1LBfBB92wswcM1UtVtXP+X9GLj57wbqKYOeu44blTMfZ9/4QULfBg0WIE7dfZoFoFyg5/LuWM/YTHz/rZgryr7DlfLRhFtjqiPDctEAnBaQUHmc+myhcM//dM/KhC8Q/92Jpha1jKGz5u/+tXw7LOqgaLPcobjrmvv2kNMDMj0VZ1RMlB/+9EH5h9TBe6+GQ/aA6JWMie7Ht7jPYYhB+Ws5QPnBWLBInln56U0vZcr1mOsvDzR9EREcSOIo6yBydhXm8Tz3q7ORQuEJf/qzV9771GoiTGT9OOyDeDWuo872qiGyylZr91woCHKkaGjceJpXqFYmRQRHu5aMZngU3/66ac2VvG2zG8uuWSmF/CNfjZ3XGsGtAI7BOgo9aQRyklNXyLGTBsdKHY6JE1rXHR2mXrzvQ84DhYs3357cTitvPN/86/+VSZHLuMlWQFHj37jRT8mN+TQ10eGp558zk0v/7//+l+taXjvIrEy6NWF0GTTsjk6644FcLqrF5AuBxFgdn+VvojVEI2IK4XLljYr3ZfvlPAiC5bqLuLDguDWxI0TTuIKdoHuWS1Gtwa/J4sH9yDCGX5i15DOQUVAtMXtoGVZnnzfGp1rN27bbWz6GXOwOPgRooElYr22QmgrIjS/8g70uYZK+j7AG3yPELVCAP+3JUoWYtH8nPbOOQ9E0puKwEhLk2Sj3XTdARQPmJ2VgTYsgZctwpipYrZRdKy//7u/M63HFdJIfimB5AQeBKzcStgA6jMx/OuXXlZFOttb2myabx3IU2e/Hf76wG+1PvRVI/AZ6CICLJbFn/zJ/yjlfVlW6iEf6hk1A7W7yVyXpQzFgaDMEiU4YeXRvh4+MtlfWJMo/9OqOnhFgpTvTQeT0J0rS2yluqpAayLAR0uxTQpurhDWSDGiBQtxY5PaTxCLeyxTDRCEA6nRpuo5zhLYA8gxtTXgtIuVo7NB8PuCW1XhIqcTOdbO0+pEwzgvqMbIR6qq54NdeDTP1kqo4bJe7/vAAFje4OXGKBFwSUy4Q6APa7isSQqvAy0yhpNiujAnB1Sv295ZYZ3tcXF91/YF5oLAUNoGvJlgK7/wXlIGJ/CUA+XuNzdneErPQkblz3/xS3O9ES7PKCB3RHkIx2Ww8TNWKUoSjJ17LlGVwsRPFEMiyOla6zmbjL8NlnVSmNsUqDym6xDbgAs/X9CAz5jOI9Y0iT0rJGfwghdQxQ9jjsJI5WFi8XIGGQNzZhsO6EtnHWz2fZUKWKKfEbzbt+9wYwvHByrwbutXi3tISSMr1A6NGtwLZKA5TqYEObxOhKmVm57PGcfU+dF9kV94H/u/3OfORVtlnEL3tDfMpi9vFtiUgXEu92uNtu/abWPTyl5Kz+4DhhmZu5W0w5ohrFnPr746FCX92j+95SJGTDS81c3qAkGbe35HVtdJ9XujpgR8vgiaANlgRcZdyfPWpppWfQBA8nYFeMAWGsZimETbAnEteFnT69A0Dh3LGnA9GVBphePjYuv8oqh5SbcNboUF0NABbWkcNdY/ay4pDF6m1OgSnbpt2MSZcCgG+nAl8NZBNOh9LfgnsWQLVoRNBVD62bBeEyzMdRoWIfuH+eK+WHc9tnw+wrQ/y2can77nWgUIXQpvkyBSHVYq5ZT3mpSPpYzE9Vvh/F4fYfUZR3hRzL2NjmJwwIKYM5+srenhmeeesyXwH3/yk1HdCRQVAt5KqLBxbmNrVfcmA/BPv/9DdTHBAlCJz4NfD28cPyThKuWu97DhbHlrDCQlMDa6pjwpy5LEki8+F45dEW0EJWu+aDF4Ll5NuLU83yUJ1CQlJNjKK9agYItKY792RRl+a2X9UHRIAoGA2TWy2iToNwrPZN/a3fS+IAAbKcX978qaInbyucZzRh3GO+jqLiUyDBAyCKmlUhJUm2ue/Q0psIYqEPDHZXUt5D5a742bNzjAzapEwc81r581wxtNIkw8xxMnj9n4cDMGGRyUz+T5opADbTnAi6UuQcUZgcL6hUqBIgT37dtXlnEH8bqZaM5ADAQpPc6ovuKFcC0EDKwGCunw6ud27079e1yY6MZNW4a3fv0bj+sJ0Si/PLBfiTjqo6jP9r4PlIdXB5shsRYEFN1vUmCLTLrCu+XeP/74Y5YbMC5oUrxbRYIOHjyof2obJThhSvP2+JNPDO+98673GQG0vtd9Fb5q+JO1uaWaL/Gu8qw8p/ccORBStmtUo4J7bJZy3r//KxsDQDV3xbG+r3HuEG8YiOrUseNR8MLYFylwOyq1oEdDnvh8CoJzw2jd0IKa86k4FIgBygbW2Wcff+51jowJpZV9/JzO1215WB988FtDkdRf6W44vpaZL4FpOKtLVS8E781Mp//809cl/6iiRTrppeFfy7LB/SGLiQ61NySoTqtlPe2c4LHmkMoCKfoMNBAI/Twomso4mekzDZCTjRTGAEvJP/Cljh4vEEDOwTMuagtRG7rcSldPY8hIKjQ9wt2ySP+HdafvOqPrljm+qUJlKps+xKRzQMD+CKCk/nH62YUe15zlpGc2LY6JahjDXYVREHgFxbxAczcu7s2un9vidqowhxJBZglLunGsNRYrEfK4zS5cBHxiQkLgkbvGvsJAyAELx7uxsklIBsHNmFw3GvbABF+b66UMYyAALGHGhGIkOcisjCeelPBSvzEJZ3jB3MOV7whw6D+3EDJDIWUeicZ7nDBEzBQg+ywBUmYfDuktCttjBVWwi4NEq6R5cgdxh1kLHtjJK1WH+57vR9wh1h6QFfgzO4bqfgSVXBfCmHTWGOtjjgJGu3ZudV0JCga5Yphc/Ws6DNOyiCj+ntZTCoAV7ZL1x6p2I0wdKsZDGvuv33nHy5XIO0Hcgsa8F9lvcJknOocwZgSC1oo2YSd0Rs6Kq2r2UbFESBBxwAycVFY1Lj0uawKWYMwJmLs6ofeQ6jHTtVrJI8aHVS51ufjMYLF4loz1vp6PPQPV0fU8wN+134n9hBmQ/cp+xOrnXLIPqM9x04W4wt8m/8AKXMIXlspFJa2QRIGHsOc7ewLNfPDJsPuhPcPb7789yoIDY2etsETtEVAI1nTPwByuJaK1gJc7T0WX8Cxc7AcPWO9B4GGYrFsX4Ulm6htviKGwYdPw0J6Hyji1HQAAIABJREFUh9+8/XbwZskXniEniALzpVXxGiurmLWic5BfWiIbLJoDciMIYK9RfGHrVhXW0r77SE0daIPFmn3nsScc5Pv6q4MeG4LZhbSAJ4mhOFmGgCl7gSqSssjxNlFetioilIBDd+zcIQtahaQE4e5XrOHCucteAzyz555/fpjRfH780YeusogR6u485mabOO5gbB6yyAPsS2oz/9Xf/lTe8x25fyeHP/uf/9SCz51D1MbJ7Zy04YhWe9MTLcZ9KUwLYeCAUrn/PBQHztFjbRhTTErAWEPofWDQYLP8bGFcbIrGdibTY73wPITGbU0/QdWyfC4ifFvujbHGVYu1zH3M6MC8w6XXGOgziPuC9U3CDFrvnOq7WsDILYoGI9FAnGwFZXilqSfRfLiL4XPCnWyB6uJCzC9QgSc5jIG4s/kdLwckTYQPzQhBgfXqEpBaUDIPWYPeJFjbWEvgcghlU3SsmRXUowAN3T/Kumqrn7lv3LItfENI5boSxADLemzv47ZYSMtG6MHhhYZmFogxXYrJiJNJNTbmUPeepWYEWCMJQlVGEmsdIIBxUV97sTLlGjtHWDPWh7/zqJ/9sLibXq8KWjrvz/MVeAq3lvlF+MA+MJugKg5GM6NaEChaW0XNd+/cpnKZqo0nywY++EpZ6ZuVpqzFG37zzm+8VzduWD9cE9QATAemvnOXEga0Hc6pLgRsAcb7mSznfQe+sqvLSjXUZsuwrEnWj3t465XX1x3QUWjdodrWroVFN3MAvgr9jDmyF2iXNvux5zqeEzS3UqDa751JyryQCv3MU09735IWvlDCx669uftAE+xTKVlbZjS9TQ4AGCy/m5blz74goEruC38jYMU5hbK50q79/OGIWAIURrou74j5oeFwdz5BSCKZRjCUfmL88QSoRU6SDCnX6Ulpahn7vs4hEAzKZs3qld53Fy+oBCfGDYE9Pe8GwTTsnVvyeHkG9n3PNbEBnuOa9iBz5UC85q+LkPHeufIGMUSQXQQGqVRHZh3PfVaK7rjiAY8/+aTbd1EXBHou+57Ufc6aE4pKQBPMJNjK8wQiTWs4HijWfIgDKJ2dO3c4nkLdkP0S+Ci2R7Tn2e/n5ZFhyBB/cOyHs6OvtDnjrAZrJ5dDXrasc6h/U//3//MXirPcH/7wRz+y1mbDHzp00JP15Zefl4Wn4JEeFr4nAyennQtaAFBzVQ/tokIVfGrBxcbjOixq9yNjsvuzyQake0Dctg5gcUCbvcEmtlIIADgScK25WhiBC/KALDaYpBMs6gDFsg4E4MUs6xjBi4UHltW4OEeqNTUCFY+A8XgTCfAHwuFzuLcIrA502vVHizq4pyi7NglWsgnxWlQEfLuNRHl7o3eArp+93cCeOwSgLWn9a6iEv/la0LE0L8ZFseYq6DpSUMYto5ER4MxpakBQoIkIM1aInhg4xx6IhGutRbBwEioS0benw6bCoi9FQPlD9xssGId5YtfC8begshcQZUI5xVZUzIlZ3LjYpQQ9Ro2neznyeXi1wHJOy0UhUXObeZDS47qUyNy1Y5sSF9TEUrYb99uydfuwShXZ5gq/vKisL9zYm2S+CWo4rXrSHFKgOhQCbiO/u6X60dDw3pYb7c7jIypZeUuonTIw2Cv9Ml6MhWXYgBopCWAGt+U6gRQctCUK7zRkLDACxVDxsj6IYdahlSh8Vw6vhb4mHu8AAck9KE9kQaW5a/gLhYAC9ZbQXmCM7LkYBWHl2KDQ/clW4ysdtBFEwD0u4GRlEqsUIgCBU/YL3egXK0OP95oJIWVsHjF1orWm5wVPMY88G3QyY7IlZDGG4HqD41N8CGMFRUntEoxBsxT0Yj/MlXVNrRmei/FfVWeYFoR4EFD5GCNzR93tdDMXzCXjhLTxFTI08F7mzw18eEHJLaStYtSgyBD2VMBkf8FffmDHDmHaKrImIYghioXvNBZDjWS2Bv8HBwTSac/YZ/vGjAUsr8vaY+6gpPdZMUBnlEwhaI2HuFLztEQKNIXT8ErTvcdtwwqmdN6FyoyyR5CnrPXU3/zs9fuPP7bXeBe1ks+cPWmr96RST639AmNaqLHxHeFF62tTRdpXy5xy59ODLlW6GKwfSNBFC7DwNANdtDDug95W5Wjn8w0bHeGeb0efmXzvyHopOIDrd2aer4WLZzZIrDIOjzeZNp4tQSuPYNMcCFd40n+3NUFJC00hoZuyWhDQvMduk5ggfN4sEHBcXRgX3NFiGRY9Bji0ZAfxBN7gIuCj0VlINlXgoVyrX83AAAfnWRMHCLWoA0juvlJzbZionmPyPS3Q0daxhDksBAZJn2X9QApD/8Kq7p504WNKk7OhNF+GagyZJDEgrZTCQODwtzdil3+ikwcHiDF0IwQLOAR6sS0QkBzUG6r3kA7Pej/Fl7CiOXgEjSXEXn31ZePkuK4Iks8++8xr8fBDu2Uxq0KfK3dNDZsUmV+3YYstX9x2FCnF7jdt3GTrhbl+8cUXnZZLnOJzdfiG8rlt+wPD60p+wd1mXfuFl8YrmGr2n3/Wv3Z722sadf+p9ziIo891DZn+vBUU2xLhXV4VAwvslDR4lwyo/W/qom9bRg4BWgQGX6GeSUggDIE8Fso6bhbRXfjewBXMmbnyCETh2FK212msi0HFvnMacUogoCw2bkpFtuWaV4RKqqWlFyeZvtQSafrgfDF+YHqk/ZYMGAlyWnjNCDawt1tuf8sEM67YS36GJIKZDw1/GojC1qjup6ByFIvO45TOrJ6TAlymE8KpFqMBQe9CnnoO2EawTaiit1rWOMKOCSRAh2C2cUM9ZkqaukhZarPDQkEQ8tWwi/ZgGjqn+zXsI+9nQ1pZELxKlAcGZZpflJxDRsBDFoyxUmUBLqjQFc9pyELP7RR9PZODp7o2pUxbuV7XHLJt3MyVdf7kswNqLUXaNJXlvvLm7QImPHxjv2ya/tebtCPHbU30ZrazyaLrMw1r8GBgQ1gBWBnegOUO+noO8umx7TlmURqq6Pu1S9mWFwGNDnQkCJDJa4vRW9nWXXC2PkBdei+JJtmgfU9jumCk+spGRLvyObQqX9GULqTCwQfQ1zPEOkpJRGOhJD4oloyLBEZPHQgWxMIWzJYoPBZh1eAA2z8nfPL6dd0Dal8luDgZRfeyhWvNHVx3sel56Y3Ygjeud1GXEJq23EITxLLBLWuFyLyiBFKMPpZHqgFiNVN5jw7IWDgEQRJlNw4HxDJitGS9Rtg4m7gCqfzecEWtCfeCIZG61OmW3WOz8CKAjGsqV9W4KPi0PvPEk4+5yh0HCgYExgNrc04HLZCI2BXqtrFR6dnusSfhsnHjTnHuP3V95n/5x/+DSP2p+QF2ivt67Ojx4bvf/d7wk5/89fCn//bHcm/PKIHg7LBXePunn30unPCAnzuCIvx69t1IGRa23vgwlKymPFlgex3SmHSLqFXPPfe09/xXcm+/VADd+1XzvV5enT2Ycs2Z3GYEYDWaWmneLPQ+aoATHKRWtHi6CmTBnMGKvD1FplrYQx0s7aA1tZH7DPTZ6PMSvn8sOHtNEqIEzWD6ELsgiEk9ldWiVM6rM8C926CAgQUe3mdz5BlUvIMzwlphiJwX28uFo2T4QakDE8dq3Cmr9azgJcYOPo0i4kyjZGjC0XGSeWS1oqhLXjTUZnhGgni5iAdrVq/w+JFjS1WvxTg/yUPOfuRMhel0/OQJ/42ysKkOKIbQJXUVqUB3zxNrwMsKB6MIK7dkVkO0hvr0N+JzKFK450Bw3Smb66OcFosZRRB5KfRfe5WRS3jeiTnRjIAKf9zvuj2QqQ8//vz+VRWROay6uxQdQoMjqHHD+NrMgcbNGhNx4KOst5EVUVYF2h3hi+Dgn61lhDEZQXbd8mph6M1c4P6kkPydv5ewbg3TAqmv0wKCv7fF0JuwBTXX6795ke06x5LujcX4kgUJYyMMlOY1p0kkbn+s4StsMgkS6FSUiowAzaTbCtW1bClKiON9tAXQSskWF64urivJKboO9ZBJ8GHMtFWiZGLYMETVSSYn+FW4soRlCzgvNFZCKyNnxsXSd/YjNXLLo3Dgxsoz8EF7MzwYcIatcLBOCYYZKYu+Jh8YpbN7kyY40/PHYer1CG427qre+6CVSVv3HlMpHLYPyuwRWcFg/dO0WrI1QqyhFQTJBzfFHT6u+VFvQ1mI27du8rgh86/fuMNCGW+EIk3Lp+lerIJCymw7K3YIDBHSba9p/V588XsSRHPtHW4R9kzClA+hlA+JFTP0uwNo8F5PcaAleHr8VoN1l/Wq0c17SLfGAt++fbv3/SJZYctF4XN7e/19/1f7DQ2AFeNi48qzLpRBYOM4EAgWq/t3zWnDG7JKMSDc6aJcbEoFWFhpLAgqPKt0Jxlb9eCavR7tvfbPsb4xLuIJYfWynquUzYhMwsI1T197YMvOncannXSi9+JRozh26vcNlQVmS6lQrj0yjnQNhJr3L4pdY/3808/cIAPhCA2Q2iU3rsZwcqegam6QhDUw68y3lY9d6LAemh0DxkuxJjxB2Bf8HpwWweeSsfCNzRihENtt86xRnNtI51e1OxovtOBnnrCU4SMzZpqtjgw67UXOfSDYjAe5htDHEHIDEMU61qrwFFBGBPctNZY+ba4z0AbKzG3MsLzLQGOcBOd5dR2gqf/3L/7qPsVx0DRsCkx0XMvGGNu9and/5NK1dC2hxkUbDoDU3VjypMWcmghUwEoNjd4k/h5sz9Ztfu/rsVlrwJPvjysYXJVXa64RnloWZl+HQ9O8VBaNl4UG2KWeA9cGSwDqGJYuhwg8KpXyxhADSQ9krbm0KUVumC8tDLzSjAXIIe7jfR0ughTUNCAjDmgAIb1cEVww3Z7PHiOHw12Q6eBtAak7AxoaMkjCCdgfQpvfRZiOCzNxHehdWfi5dvMdzNTmMb6mg4eLxtgondk1Apx9iWLE8pcy4TNE8HFv2SRusW6r0aXXR4qgFdzkul8V06CtGpZxMjBMZw5iE54b3YtYha0azSHVv5KRZsfCVjLjTmJAXEdb6/oKfndJFgXeDBQ0DuODux4IlKRZW7FigxMJZoTpwzJI4JA9osCl07LV4ursBVnOx4aHlPCwQkXar8qqNkaoFkRuUQT2am49aeJkkpFQkQ40TrJwxmg8Ak6k4woofbnHsazpUzeYa0z676rVYoATjKuDTFCTYlHM1TJZUjwjhe7pm8dz2VjAC8N/8VoHSog1F17uQgmeDhgDJSFoCGI64t8GEt4PHkr9w+Jl3dgfd5xsk+xK3r5ee6eFjuE+DKVaK0AVxrlz9y5DBcRLUHybVTaW/dYBdj4Xw8lhv3ga7CvDExRfoqynFBtnRf+7rGuQyk5VQ5ghfJYAGuNwPXINDIVhmMeGhxRUxZ9a1nRjZkNw3nSBSOA6IyNCo0VgpwuLoUrdhwp9nG3uvUAV7oxZl7eDIj+jeuYpPlVj0LuvEquQQgALt9Go35Eq70pDxHo4H7oHAUA8vtWCM/CiuR7kCs4/nkYbtzeLFMBzXVMqu5tmlPCf+vM//3NR+3DDFdATkO7vJUQclKjkgHBhWwOED0k2zNiSi0C1EJfGNI7sFMkuN8lDN6xQGN1Y/o7cv7aQ22q2YCoF0JZtrE5ZsnqodpX5uYNuY9eq29vHTR5pXMMWqUkAloiLD+kdVwPBbKFHgRUdlvNymXkvz8EzY5Gdk3XDZ3kvSQspUKJAkqqrsRHYeB3U7CAnabJnZf02C4WLOtkDUe7NlHTOYIrCuFTkZ7UKAWE1uV8bW8ibRpaHFtxUP5pxulUQlg01JoLbtxXOveMGp34tmwPlw3uotEVw1Lgflq02XPizc40hgrlRb8L0uapvgqeAgGCeuK7rMiAmCndmL1yUu8rvHeWXsECAQMon+3KNhFN7OdyTtWWMbukuoenqa9p3BOroeAPTI2sey595QmgRmGGMtno0dViwD2wVJUqwGynZS9Xnb9eDD9tKS13kVOmTpnQqdFpADVKuSd02dIa1Xc+PS4vi5YCk1oN6x+nwWhBoD7BnPH597/gCVQprf5EIREF0nimlKLPJcd2DyQZfD9QRN5+2SdROiCJLDWpaI+HyugYGvycglsievifIGazSHlrRvDLWMCY8/xpjp1WzX7EcERIunSmFTtKEXWjd54jq42zXHDptmv0Ar7pKG6RzdeaJNaO+CvkK36reBV6Fu5TXeFyHRNTGwDwIqRhgyUsIAaANI4yQFDgKFIgagnb7LZUAcfu1B+yZ6J+r6unzrhUjOcW0doDeUKKVQaAOd7t2enphwroAngRz5SA15gfrpPtfUSdu5hymGAwjjEOuS/p16rMH74aqaDZZQbC0RbMR5wMbRgUsC7dQk8LjrCiSY+OIscNQQabcupcu4vc5SwQJVY+j292547gNnyS3TP3jL//hPsLJd+FGPIgGYT6mzHxbp2W2M/CmuS2UYO4KbjwoC+wJmQDCG29rK6oFkbXq7wnm/lsLZe/oGpMXF2uhFsQLXxDEJNyRj0SSN7vBrkkJ8b42E2xYQ8T2jz/+xAIHV41JIjrL31w7wxZ7BLOtzupuwv2ND+qPaEeI8kTOKWvKwvZ1HhXNiLlxzQcXdgJDqzoXo7FmMbomM1Y8iT2Mg0w2WwkEKLUwt12/N9zrCCus9JSLdDPWsuB9iC0YwmV2JxO5WK3AgFUQQMb0SJOvueQzFKl3wENzZqGpZ+zi/WmLlevG2g0tr6lTaf+emhS4rYyR9Qg/PAIjBZjGHoOtN0pT2k0nqCLLSJ9JFiXvYy1zRLGC3KRBBxzY4aIocFA5X3zhWWHY0wr6qT8eMISKbLlanelqSZXH4ndsQ0qs9wGsD/Y+gACKKN20lX0lnHmZIBAEOqne6yWA3JMR4axxNObvjiR1Zmwk2DSs2Im+xcOBX8wJb1inMUywe6AqshxXiXNNcKvhn4YZvJHtTMYIYe577A0JEWVuOIs5c2F7PQs5BQk4xyACTkmj4yhwaH/h8qdMAAGyw4cPGVpwGUusVc0NCvDChXMjS5MOI64HoudiDGsEfXjseBSa8llbqBV7QHMibIruOBmnYlwNtTE+uPVAPJwT5gXMG4scLjjz4efgHsxlNSG24i5KIHvF1nkZCi1PgCOtFHgvHWO0P7t6JeVTsfyx0qfFMbcs8ZAjnJgHK91itTgTFuiiIEI8TAJ/zlsoi32ecH8HsIFJ9fzsLfj6nOMl8paBhygUxWQR1EWphWpJ1itNfiNvpz75+CPNQZqEchm0WGM3DLItu8ZZWvhRlBwXL0LAxAdPQHONm4/cgrKFNIvBZOAS9rX8jecjG683k69bcEUHW5goB4xKWbSQ7ev3NfprW9VtpfAz1/S4dVg/+OBD84ixBFmwRcVG8HuAXHCHtEHNp8SdLngAjYfFDBnc2Ye1mXscbnQJxqXNhpUGlQorjHl2qUP964QTPoNgtlWgzznZQP321uFeaqPz4u+UfOTgMUUIN4SUe9YV5oXwCl9UCRYS6lyXsSFgsJjbmmadluuZEUa9qZgfrsMmYs2bhtfc6bZau1SrMVQJWqxLPmeFAY2qqgmmD2HI9MsofUgWoy2bCOoWLIZUrER4xgh0uh135+UIdAKwscJcdF6CikJEdM/B0n1s72PDQ0pWoP7BXbI6paSS6YZQS02V7JPylGxlAh9cscUL/ASfnSAOwdavDx7wgcJKcgcT+ttB0fLno9Qt7NuS0XdtfRLIbM/R+7hcvv57c8zdPYXELN1p/Vq501BPcYcJ8JU13MFelxStgBib0NX6SuDgRbUngmzgMyjUKLIoE7Oo2EN6HgeUpeCpwW0FWec38ZScLehhHT/iGWYFXZCJ6dZeLpew0K3gfvGLXwxPK1tv76N7nVGHIMMqj7dttnkZdn3Cs/bcA2OFvdO5BtS+tl6zW3/NFS7Zp9PaT4ZfUC6ce3uulVruBLQwXLBa26Ll/Bi3xSO0oOUs66wW5Y5zyFzN6qwBTWKIrFegFi/CJQgwHrxXoxRhUFjoI7gtsJNoB1uoZVjnEiCME4uCvx+lifeETD0i+Iy1gIroZ6Lt2Yh+aSBd94h3NHX460NiCEVIRqjGYmSxb0G4JiGi3G4WsQ8XG9cDL8GJkDMfebQGOYQ98BYSLmCia7eF2G9vfLkFcwuRFqJ2mY3vZSMaWqlofl9jNLYS7pPWdF+3xxR35r6shCPWbriUvLBU2zVNMkkm2a4Qbm9ZPxyAFLiv4kya1z50FsaynttNcQNRsia96aHOZIPyr+EOLFjzniVIOSCbVYTHqdsVOIES5SQRTXBT/LzJK+kH15+D0ZuzrS82BNeFldAURRdBkvBmAyPYWigTOYdehKJGSlhol5fS68dhbiXdUJUTApxlFle1n9EWJhaGxhlWRxgL0N2S6RaIgpRmAp9YzA600bmG1Gv4q1pj8MG2lhE4BHDgH5MIwcYmaeRB9alcoS7Zl8SrnQLjxV2Xe4jFjAExMwM+mKaiHAqysFJmUUk+SjJgnv/Lf/4vmvdNLt+J+71U1iHj4DooMuOYuPQtJErJ8wzMN0oLfNpUSlvOHN7f9e7YR/ZsXGTqtlLIb7hOMYJu5JlqH44MHkmWKGKtiT0rqtaN63d3CVjvx1LQPFN6OapGtWAHGyO6CNYoLBYLlYKxfEbAXlF4op/Faky5TwceuZ8scRQOZRHO0n1dv8dixioHdtsm7vhiKV+fBd27DacWzN60Vr6x4NsD7oqO3scSmq7SxtnQs/AMCGhSwbcriOuYTM+LMf7El9owc39GqHcaf5eJhXHShhnP7/xSroNF6jmJkYi3sHHD5qK9drXGdFdi33JNRPLICCTIWQ0k2gDsvazonEYVw689b+bdZ0WfoSsKcgQDBr4/z+vMaNdwTtafeczHTxz3bV2EXpsTgWtuJQOxBq+AHIcqcjaLV0IXbTAp9DwRTIE1Zkx5GiQyyVeMX6oWMfWLi8zehzwYVAc4/tv79D24Doe/BfekUO6xjXTDhFXdCsL30HP1hNLJ4gOla9KpIIVYdBiJCkvIpFpXONHNuYzFWAKmiiq1O9iuuzH2CoA6gCjjCouZFxYL+JYj+hJmNCVIYCOCipolYMDgd7bOip5lBolxXnjElQ5t3GzMs+1cf44BNUcagrAgJ6ArIQEmeOr4Cfene0htwxzsrVq3k1j8aA611s2vxmW97ZTaVPbC6owST9wBVzl1c+VpmBUSjnjze/tApl5DnsGc77JGTDkEz0dw0CW6Kry5tGIdKNaFKDou9ilFu6ltslmZfhu37dS6zhv+8i//ymOKUo0L2zQnFoJ7MWV31L2YDLTtKsb1ve99z89w5MjXWh/h6FXvA6gIgc156KAq88I6Bf/O+TAWrNd88WytxCtQ55QNrC3GUBBKGxaULR0dZq6vDuUdvOZaPSdWIhOWL6Uw3UDC1ljKZfK8tlJJwAJr1X0ZE8XtWSsSrjgvBPkbisSU9PzjhZHIw4kv65qvCXzFQOMeDR3yN+Afyqt2AJg9TeDZxkuZZly7n6cVV8uMfr72fgM3JlCNm4MiQv7g0QEPUiIVWMP38yEvg4/32ojo3YoTnB/aCPD3+mcLuJ6n9znWOeuF5c7zceZaGQF5tbdI6VpLskqkghpng7HG3fvAz4fSnhD+yEKu40xEBTQ79oMcQ7GhxK0p2VfaN+xN792j6mDiibJGIyyeSnA9eS35+9H/G6ihBPPk7zv9GS2D9TVzBYsqGWNkAN2WdTdOSQ0AbmHmyHWCHr1YjcmNNgmRbbtNGePkYveYvXZ6uN+/xkiI2QoJ0M/z4c689davDTmsX79FeLMizZowWz66lr0G/cOt4f2m9FQQiXvxOwRMW6s+qKabZVE4MGQv8XuPAbod/GQzD7Cc1YFaWB1ww/oNa4sfGjwfaMMWCJarsVqstlizvpaVaJ43dS7K4ykrn/GhTOijhvftMoj6HNXDOqhLjV2CKlh34TcHd/SaljU4wka1dm3tQyUiMJLuKEm6AWpYqnRUsN+4/biBSY7p9UAhTQsa6MOLtwBu6a7Z2gMh9+Nmp9VTMwnac8GroMsF1RBvKJlh+cq1w5PPfXd45/0PVIb244xb82LPqmIGBFxQGglYwwxKA4FNahD7wndVVpP0cj0DBsMd89MR6NlfjNtJRKynhWxZXCj58n6Y54WyyDmAbay0YPZG9X4d8/sZR2AuumqHjtd7OdlnCd7yO6xQ9gKfIbZj40LWoBWkPt90SBcswurCciaIpOfsdmoolhQcGkxDdKKT1yb88475dKB70lOdPDcOquoaPhsoJRoT6DlgNxiuKS57e2GtfCa9Wb5P38OL3usIqL4fQp8EGGf8arDTCrLNKOaCIEPBkHLu+AGziUFTGccj79iB5JxtQzjMHxS3iks1c8RnEW8N71Hvbc/RtUq0T8iQ5L0dQG3Z2OeMOUYpNFtmZMG7h+FYObQB2owXe2jFkjKsoeebR0CzvEme2p7qyVMndR1FkimygbntNjnauDqkv5PsUYef947drFBhfl9Yu8253KEZldKDooS7hSu9CqqYSU32yiK0NBC0PzQS7jurflqNsfV1R5NermMLiVg/Yyt7Ukv2RLW2noRKyBIaW4cJWnIwLijS/MUX+8TGuGgqFQKbA4D1gMbG1WchOz21N1+oZ7FaDPJL0XSQzgqFSHEVTGIct1V4PHOg3mTanOT0P/jgLrud3AsXKpbxmG1iArytT3jVdMjQpig8cqS0rCzizSC82qrzpoCeJkuQgAewiqPPjt5jEadOBz9jpSTLKr0Z+9kMg2DZkiBTwoh9ELcxhcjZj6ylC9rYqohLSieHPhA8V3fI6GtPVWYoCsrWYbm+WM1RO+M9xpxgjVOCFqFDCdC16zYNO/bsHd76zbsufm8hgNVSGKBdZVuR6XGHpYmYRDBvFGT04osvDMulGMBS52tOb6iRLkIZNkJbfY3jouAa1uH5qaacnPl7AAAgAElEQVTXQueymB7AI2S68jegKMM4Hj9CPpZhC93+CuzAOUAosH4IN4KbKaMr9o6B0rywuhi/vSF0vK7X5XVbCDpexHVakftZk2LP9VrB+apARy63O3a/R5AT8CHr5XhMWeU1lG9pboAC0CVCK1UzYjxZvBy9GqNuy38S1mqYZPJ8+z61v63A8Uq0h9xlBvaTFSq1OGQwSYn2GFln3u9kszpTgQTk6ZaR0Qkhxp6xusty5lGAMXi5Toyet4UxjWJ7fCAJ3AMPkGfuNUSYIjdcQIw4gASsx4MhxZr7umHv+NnKi+g4AJj9jOIpcOj7XCBQ7b0cEcZsVxT3ETK3DlUvBFYHBzdCDQ8iOKHxGgc/QnPidc+V+WPF3pCAmFX9ASxQzP6r1y5XmiSWBgIpXTBiIaQwSIStAhWl2XioQk6s1W25T2DaFnBajMmD04uVAEZwOAv5AuFHmoyRl4Lp37Ug53NEhY/j7isr6cJ5tR8XYZxnW0fzRi3MZdXMaKYGGhz8k2DFaml0snZCAbqnkpRrjJniObgFvHDEA6pAtVRlKqGhbdy43lxbgkzBHqk9Epeu3XyI861EfB+57u6eQNJFudPtEkI1A5+z+1yH02evvIueD7uMGlU6MiBI855+X7NA+Apvk3XotkskivH7njcwOqhDViTYimx6FWKJQBoXXAI37+v3eEduozd9LByvV2HNvL8L1Hjf6bkikO666BQJJtfkri9eunx49nuvqHnmG9Wmp3BT3P4+8LpmAqFVc0JYHhmF4NPUzlin4keXzp8x/Y6uHgmWBmtFgdD+iSLpzcnlOTn4BKKw9sNh9vYfvXgvyia8WuAfAqDUbIlg6XWddOntxZXwyHrloAdOIvlnHLxuZed9gEeFkYKIRynp3cH+AxUhMIDmWolg+XpvVHzJZRM0Tu6JoLXxVYq/HyiWejJMLSjZa/rn3pi6P7EUl+6t4J+duxpv9kvyI/rVAtTGEzLEij97h/H3fqGwD8/RCmCpcHKyX32t2tsELH3moSSWR9MesRkpE/DZSFnos1j/Znu0509AHbhSw4UamO4o1WOzFMcSB1CDADR84Q7nmBTF0ut7zAGeaAvaK0gsss4JljHXZl0dL4PjT0kLne9PPvrk/i0N5OqMsnmo6KQLdyICwQ+sXd6IyU3PMKcm6kHmK+1xkYSSa7A6YMh0JxvmjPA/3CXc3CXSops2kDLL5oi1zJvb6mZR+gG9UWtiJwWKsSusY324o/ntFk8Gu/iMhZJdjDEODuzUv+c9rTUnLey2qPldC0YCRacknI8dO2ZrC0sanPKGSlHyfgQRGBi4dNfz6M1EKx46h8TimKPgooq+q9Y1VsUW9RujQHdePH8OKWOkJCpjx3JNUaQEPLkOwuGMBBICghfWAx1mwKsT/Ihl4wNbUqIZEO2Ss7l7btriR2i2YOyawcBZfkbWTfeakVVHBwd83g7golA7rdjvE45NUSh2Hz9PYu4uVlWHyNaMNjbvmcQhO94Adajf416Dhkiymc040Pdg5HSgoeP5PLVDevUP/8Xw09deV1DwlIUfFDysW17eI9Xhhvsa4oAFouuuW7t6eFClLdcKI72lRJPzSo3fsmX9CJNlzF9/fXh4RB4U1tsadYfvcXJ9LEfeQxpwK/eR5KE2xegZY4S0B9fr4VNTwmskNMn8K4HpKnxlsdkQquu1YuxzYuFca9ZMkJ7/4M1XrEBZr0zKGAr0OcDzLfYH146wHMN9fKTPVVpTFVyIdYcg1HjBatlvKKrsizHW24K556afv5/9luRGw2dcvYuC8f7bVVWOa7D3rikbFe8CiiRQBS8Es+NiJUQnPeZJD7/nu5+R1HD2gbvUMA+SP8RnMJzA3ycNlpHBV8/fc+94EuuFsi1Dlb+5w4uVpvMVR+e4G21gpQONGZYswxhWBlmKU//bv/8P9+HiUfYOrTJH7GnoHE5A0OVcaUmbgRKXcBXN3NDAHUgi1RFMBCuYRAcNLhNCkREFHRRc2aCCKHOVDtsbyc9UQUUP3lSWCB8/qF2+SiIp96k3WHNEWyhjQbZl3EKkF6QX3lZ1RaB7IntRYrGPNezYRh8HX7CcmAM2NsL2gqAHBDMKC84mjI5FCvrwXBR+SSW9VBLj8ig3sqWcWjxyyztjsR2eMbvFbnz83vpaLaNG3ota89DAFvwMIYzWZfPKMmMebblOCOUuRdkHoCl8zHdDLrjsHCqCH27vhSWgIbQA8iFt/Jo1Km/lliAYrtOuNJQlr22l+06uCQqm16otxRbeC4S/9/7g6wgfRIGzt0pItasJHEPhITBmEhXuK7j80g9+NLz51ttu48OasU9hdXQVMJJwmmrIgUG4kAxE/8pNKqpP54w5EuZXBF8dOrhf3TyedMIVlhqW5qkTJz3GFavCd++5b+G1cEGCZb3vrIR0j56DFhiTSnFyfq2MneQSl773avZTwVOaX6iASenNa6Q8LQVzttg/fNtlP60oNR+t9G2k6HdtoBh2IGBZQraNGHBqXn1eJg2avv8I9mDL+r/sbV45X3lZseaXHrP5vKUA+ApH2wKqznyfAe9FKIITAjc1mCepaykvYBgAKNZ84Fi5bUFz35EMwov13xJw8zN6+nLmPDZzszOX7b235zEpfF3MqPYoY3DAuyz2tpRtfEZLxfquOfF9yhBsjnZuppH8+//wv9+/jTBVpNeCVxgWViuQAnMM4sF7U4S8DgkPJpM7pfciQ1pQwG5AQJEHv2H9aruddAvOAufQztHPxgD1O+K4rYl8LWg7FcTggRqr4m9uea6xxr1MA862pPh7a3S/t9zj7Ios4uShGAuCXK/dnyQz5L391W3cgXlsWcYiT+frJC6YfVJjBWtyR2VZyy4KpBsjvL0Za0ykKbCxwiNNgkgrJnNZasN66MV4YDSuyyHLvQM0PFOUALxnah4kAAdRv49E413GpIstkLZTofBwL54jJQvDwTWmZ7cbDiep4gU76b1k3TWWbq566RCnKYstQncY5qAL94+fJfGAFjyTAV60AIHHnkdv5LLWWzD3ejojTf/A+y8rhZri53e0F59/+dXhqwOHYkWLwrVBNZgbywSPvqN7NHuCw0Q/Sw4iLdJ2qJvGtLy/+1I016T0qBXs+cTq1nyyNueUokuQapFgqJEVxaHS/PBM1Jzo5ID2AF09roRsaKhZr1aSLcSt+PT7DtTNV/GhFto+f7J8ItgorJTysn1dPtsYrCUEZ8hCEiZC9rCDxwjEEjQYWuwjF9q3t6W9rLOVrORco3/nPVjeSvZK9kgbQKO/4X5zb8NZPjmcwtofGT/MoAxQe74E5Uiw83e8A85+rT1v9bnRf6xH39fAB3LO56StcoQqz5wAeQdLJ42wrhCXe3Kc9fkaEnw0kxZaMJdAtnAtWTBSNPVzzh1yIBCNm9H68cozyuD8+b5OlwZ24L1midyBSYiHhZj6P/7P/0veES3h4/4jgL3xmOLaRL2wrGzjYQSMDGkUZoTFDN6KNbFeQaz1chHpGIsGmYQtGveJIMxDTFrILO+kG9IP6c1c7+/NmI0SYd2bifFxANtlQ3bgkow0tfHncbID6+JAp67F2N0AtAUDE6oFG7moldvemxFMiHH18zXu5G0pIe4odeHg/Z5+fmvisoR6nq0MtCitFPx7NHotrJWBudPZTePFpkZxCX/dswUQn4uQQMCHasc4gDPa6rWF3cKdgIuzJDkg4W4TvACO7HXv8TugNlLM2YgdWApNDzgi2DEbl7mZ3Af9/f/f1pn+anZmV/2W7Zrncg2utt22u9vudNQBIYbwATFI/HGQ5CMEPkQCFKIoQYpCAglJK0CHhHTSUzoERJr2PNXsujVXucqX9Vtrr3NOFbxW+d77vuc95xn2s4e1J+ZBkf4yIjPgwT8bNbIVqAwGiIwIio8n+++RGPM/+Ef/WFXirlnjR/s/LSZ6WtlcjpJgbTRvogAoA8rfu3K6OHRRc/z7f+8fWlk4oHFeu6yaBoKm9stheVDxzBagE+HCujfd2eOHdp2skDNTy24pEYnGDHyh5/FM1qzWBb6cZR/nc4QlFlZ4VxlkalTbMiI2mqp3GxowTKNns6fcm+91HHbCmxYH1psoE7+n+3TNsQpaxtPncTTllfkHRirezpnbKi7htnlxEtF8t505ypzc+Uf/mtTkcxUmkO+yT/P7Qt/6hXF0DmH+q+K1znXdh0BVa2RZFb0KzPKcPsNdXwwp5h5+VphNhNIw7/IFz9IMey1JXGuivAG8vwy9ySnVmp0sg/AZgez6QaNJ24/G83/pl3+FXcsgxpzp4lQ7rdTZMuouVjceAjwiJxYOrbOqSZDarqn8/yyjXTWFMSOGcLwoUz2r2m9xJ/52DwENNZ7QAvJjsuge9jaPMOnmkwTCQUd+r8wxXmsIkugF5+WPFKzp64MBkQ+mbiGgOfKdCpJuMJ/BpEPoreiVuSXiI5lL1QT4nh14gzn2IHr+CAILgDoN1lhYC0hd3ASQtp9CCFhAcD8OxhBmcWsTgd6rhpxCS45u38RoB04q8RV3dhQG7TBH2/U+2GIgSWQ1DyvUeZ/Paa0Dc89agdWt3nD2ruGTXvcxJ7cHsEKNz6u1+sDovBEiBlxxQ86/D+WkPXbi9M43f+ZvuKMx40zrMDrDyCk33vYmtHyijjwffvihYCgiQIQxK/LhlJy2pBY/VDQG8eKkhD+R9k9cduCXMA3u5Xoyo4Ga9vXfYnFZuYoWZn1xmIMdoVruJreAwRISyKtrzjUoDE7PJxRtGGw7KruuhGGuaHtl3IsWx1jmoJdJ9LplXadwv+mtac5mejDEMDKfkcHG/YZeYK4IPOin8eGrAFgZZ+CGjMOCyrh3NEbWLDUtEmezaJXzu+PNR8D5DM/6mX5G6eA+voZ7mK7WypBbBa7rsNLy00y31pjPyUAkVT6tAI6ix0/zPPaxcxg+UQGRMa/NlVnZKFirYtt1hCZ89kcANGEtTSq8td4H0/mv/9Z/sOFBZo8HwmBHa+0ClGmtDDUeaf72ZjERaX+vvfIlETh5/9JIx0O/DKpSe0OwJmsIecOYgTKqwUEgDK4L1FjPaH4JQykhQLRdXAP4WnBrjkALc3h8kEw0YbDJOMJUXEuFbrWRbn4Jux797cZvNYdEOwS7C4OYLtaWnklM8NgxGxkL8dSDBVTzYSxlqBYG1vCnvOZo0x3PQjjjWGPtfNiHoCq9ec/hQEh/tOMxGTufEjjrsWoVgZTCW5qY8XThqEdTsMbPJNqB464vxHJIaUP2iRRgNOiuDfdFm14ytIZh2FITYY6C4j0qbLKsga22RAMQlUEVsAPC+OlajJO6gtPrrHulDGW87qwHxXxgzNfUbZv9ffPNN90Fw6F71dTlH6EreNuFtcO6M/a0H1yLhumV6SEb68aH1BAWDIQOGGmv5F6QkyDk8zZaaZlALKtEGm1hiuiHwIjBrJFhae21Jrj0jJXh9DxVYy7dEz5YRl7cms983sZx2LEtll0uWJUR9mhoMuMMnbgetgXWhCXoE2o/eI1Gq2/achmzbz2DD1SavTddIiCGwblLjH73+xvt2srWMOmeyTLowh4VzFsNel0DQtxSxtUM2JNPqGl50Fbzt6CZPffMOZ/4APiPs2Wm3WDPFbbq/pi5m8YH4w525O8tMejDj/b91h/8gavLQRAtx2lTxCbHmkbrzd1s0AMgCnpY6bt4JS8S9qXg9yMyAYnbhUfYNEFbw0U45ogJOfzDry5oNeOnnH8orXx/GE3gifECz4ScJu7wtDWhpPduVtSymKPB1ONvbQXTfb5Q6de4w25mHXqL5WCuGqriWjBNvMSNrjBRbDYxWmEe0g1f5k1tjhFO0TjWxckBW9fpKaLUZ4zfwmUIfyGOEW6dd6yWaTXE3s6aPrsHzzpSY2FEi+7LUx/NDBHvQynt0u8x3qEThE6fw3oTx97DUktja0ktB8H7uSakIGxsXVRLAsM2PZAlCawhp6zWgOQDeD9M052qR/taxgqTnLGj/d1WcwLCvBj/K6rLu1UQVnMapWFN2qmgXK3F2Z/Zo63Wti5Yx5szUKZQGGxVeqKgbIVume/+KVnp8fvgl2LDmHo+DG0NwbDWxCfXYuO7XZOuQ8diOEBfJRLCPED3qNDMGY7Sxj3tqF9CXSPyGrNPMSAYDNeWlhh7xrdCdAyxcAjParia+dRSeCl+rWqernSIojOMLcI9e9r5+9wy73m/GmoZfAVM96nnw+tiazdnxPeLxpe4ZaKcqrUPDZWWnWDUOGX2bzMmK1XiEYEENdbpRuROMmXko3zyOCvE1ch/99t/qLXhwkwU5w1FPSAQstuemsQww7ZcYWIw5XPk+kvDcNynIYxgs504VlOJwAdszB0+7wIvjHvMNBMscZTD0LswrrM6i+fDxMZUQ2HTMKEgNIhr6iJ0EQtl9JnWaqeLQQ8FtMD7DcLnPs9iaoTY8HqgdkjUD6Awuvu7jYZswn1G+PRgVJvp3w3N6/OXAz0EUOHAkSzDKBNZtEhd23n7/tbExzqYvXXozlyXjKXVBLcmOTUztqZcnl1NICMrszDDc6U4nDXRRkvM1gpEZBBskyhSKW6NNmDsi1YWbp/7e21XQe707TkwGVsFfjTHlCNN9EQLslO2sfTGPbNe68ryK2PrqzS2vLEIxDCjwg2rJhplwRDARgvdMvdlv+emfNZ55K3VHA//Wes4lNHkHonvX84P52Hly4JdYp35nDKvUap6brfwkDu3P/OKcJTlO0zZBbY27cxgTIFPsoBWHmxy916hD4QdztHWuei6h6GnbHAFMftrKBJtm+ebJxi8mPty7lfIgwiSatmO2Jk6Hp3KIny9XmsER5Y557JwRAV893IRTjDejZDzWdHfZarr2Cv7qp3FguM+EQjrGvusjBXAPFFis445L342z7QfaZHuGfbvffu/mTGzcDFdtz9DTLw6sG64azuQSnzquIq+yKwzzqkb4tBiMC7iMlJ20mK7sYv2M9J1K8nRr5cDQMgZGLFxvjCSJrz0XjbbhzHzvOJ9PiSo7aPdbTHLElnNiq2m0863HSPMvVEVJYQ6IemWsEhnH+YV96r2ZhNV60Gh+JpJW820B7bEtXjY52ErY14xy0WqTzJK94yt9YbPHnCLBV6pwGQ/NdaGpHVftxpS6yRYoIF11/KpuSfiS8JDY8Y3XWBKQ5Mk0ANa7J2/iesGA+4hqlDpPLoWpgPCKa25h8GiUUUIYNYG++v1tAPj1WJX/n2SNQoR9ECU1k0LZmr5rmnBKb9r2Nei3ehdKoL1eVVmShfdu+XQ+Qiurwrh0syW7hbaGuuwa5MkoHUPqnUX7up1vTf3qUPeTHlzdpuVV0WFebDvTexxggkMRGc78d5EpWB9ZM7+Fw65KGxlbHVy95xlLStYYFfTHopu5g4YgDlNSc0RDo5AyZFdrAfDI8NLapGlw87KJ3qet0pk3luZpM/m5juMr9CK91P/TH8eCyJipavysfKl0kn3uXRri2JodavA9HuN+LKSVdgGJcn/eWEX7X/ff/yDb5t2rC0Pg+Zv31jXQhQLIyHGciHexw7wPno4i0z7eJv8FImexez96qiL5kF8qap3jWbbQ98NxtOfzELMJ5wG6fzA5OJFX2ELrkFSu4+ge3vFVPQGDVOuJsi1JZ7i4sUjF22E+Y/G3MUn0JyF8HqM1gAejzynLY1LCGJeDmPmXta2Nc9GaTB/YsWL6TJm5s3fZNZVK7R0nvTTbnoPWRlJ96oaG89jjnaQjeMtJTfjbOP7Sc0Fx4pkpwhQoZbCJ9tMJjcMmANdzbtE73oco1mQaUgsMPsfxkBx+gh3QpmaElwNkPZZvY/bW8191vrMc5AHIvFcFdlTTTOHLYfSER/Q2uy3aUufsafVqLba0daSKibaFGno3KFoQz9ELDQUtAKle4OGXMbcQ1htsMWe+lwz4Bnf9jCvjGd1EHHP3mc71jxjxW0NZmi8hbBqQXD/7Pca41y8l/dd24FzNeniwED8XdjOoZ8DG7EeOGc7ZorAV4Ew29ow5jL1Cnh+xlm71ol2RxMGzb663dUK2ZQZImNt6YbDRDNn3PhrEAzDMGE1hjXGKo5wXDuX+9yzYhZKYXalZddSnhR5vzl8xnMb5aMMNfbH+ur+MA/39LRmngqChljGRxfs2Tcf/1vORvhDo5SGptEJRujA57qHpsNv/cl399INI9y+A4rmkPCpEBK4kwLgcb7oQaeUPHLiONEMYLRsVzTGmqclcn4ygRJxi3nUxKrkayjX05o5xBNGRw+vbpYJzIw7qZo8Fy933y/OyHi31cu4R5lBNcku+IJZbXBbMDrHJg7G1oiRSmNiSu1cWOKDKWYfx0GJwYTqTsP7UkxoYq/rQKIwUXuOVUDw3a3mXFOaNWtkRQmom+4DAtHqGmu/g6WUQYfE0vqqmKIjVyBdmZq8uOfSmQYHiNaZ+3IwHZYIATt9P578PhsnYJhRiNmFYTSvhqpV6LsGyBzSaL3RtPFllCgtqMe0r6ay1aRtRg8D7R52rZKGvsjPgcnWxr+rpQFN59llOKHTHnDmF8HRJJqtVtZrq0VyXR2+W5N3+zlOJmLvy6QWAWWGALOPVuwzyNkbRu0wQ87mlDEorFHmH6GXQx/9fEI4WaPBayvUTV+E6RlSWplfzhBrIYtTjlB+386D8pRdGzupNoknbTzgTfNdQxc8Iokw3DiCpfPyPsiP0FeY1gqTZWw4yIFtwlOetTK23+29815oybzCiU6T+AZhjDXSvSw2Xia7Vez6+/9vP9MPc+rQV2BsLS4si1Hiyuf4O7kP6/cq4EtPXXevx7/55V/f88T1BVJMqxmg5j/UIaz0I9cf6IKNo1wirc1d1NvEHSIvYzajnPjmEFAWqow1Gk+SKrbdReL1DmPpQacgTjQBMYi552KO6j4cft5v9qC9+NrUelZL8GjbJGj0uYy3h6kYpTeUrR2TB+0iGuOES43nugyUMqZxiNAV4pBjSYmJ5gXKzvxYW7SYWgZlzl0rEnPQVHi/saSNlW3sb7Vx33cIIZXJ0mC1c6IpJKFYW+19oX79graChpEi+/JIYyZbc59CUEwUi2UEnglG6x5GO5ow4Wrj7KBOrzuKu2vFGsvc9WkWYeonpMOyG4RCuAh8rZEhBooKjX/Ah1YEXAHvoldDT6xnNcUSdZmfaWK0Eg62LQBDMYOnz75UyHGAO84czNX5U2ZNwaDevwyzArw0YlYw9Mw1FVZbXNpnw8w3uHiZa2tduN3QBo5jP20JDpMmcYWXhbJwtC0DZ+xt+7W0Yhutccvgu56gNJzzQoK1ZqLh4gwKY+ffolxNzHWtvH4euoty1PA/ZDNJHrz4Poe/vMt/Q4c47qbAVBlY9yNMOHUnYMwFlDqX8pn+zb1WgRpBu2V+FYRNpNkqTWi+VXCejfnu2jPm5mz0nK2a7+qUdonYYcg9f+FTq8PX51fXlH8tazG8sE5Bf/5P/8nP79FuxZqRGBzaHenUaEVHxHxhyDAWajvYy67/+BwG3W7KdjbBpEe68cAl790bHMLnvZp71eTKmCs1toOLwwjGk+4O1mCmgI6Z8TC8bu5S52Fy12PuTA1kY+Uh6kIa0cQijbuYaMWM1ZlpU7i7RMz71d7QNsNUntc6SROfGtQOR9GLQ10GZ2Ghf4lVjROsP2F691Qis+UFPa8N7NLNDrdPjHPXOYw2BAH8gA9hiz2WiEsQrreti5rG7ffnYLHutgw2mYY+mKO5ZA0gxJi/PhBSpbjXnr7Di3F3f3sADNdMbV9rBFpviuK76L81bHDLrKvvgTAYh5/NThI/JkOxc6u11H03sQNlLAchcAdja8KOEz1Gi8ler6bqVgMv/FLm4kHp1WuePVg9ZFsm3+sZby1EOzVRUJZi8dvoIjTlmLfRrEKTtQhgvE22CRNfQ0yzbtEw7WhCAGwijcqoFq2ZZgqm9zX+uNBOYJqUFF0ZyviMRvBCf1vGt1ixmlvO28RFE903e9oC+aUJC99F08z67qkJcd8vY4aeYcxlkqVjfq4CdtXma2Wsz1kb0fYsbAU5SkqhjcI+FUjN0DMd2UqMo87hpiOoVqESayNrHV7Sc1lNn+dvhXnPcMdsVc70Ox1MfuHnfmGPeqBhHmIyqpfMh2hv/OP3RQuT953FhplweCq1/HNw9j58axoyJ/4uA0RX6gKUMfO34QwRmaNBCCnxaua73pzRXFnMLcFVUykWyX16mEvkq4YejXHLZKst5We0+aYkb822akbcs4ThhVT3BXqhmRDFwPzMwczKsEwsmhPQSA+J4369EYES3LxRwoZ/1bafHed2g2sNrBpbCtRbg8HLPhaGA/aldRlmmQiHMjkzEftJ0rLI1sqst7X8TTUwl4acGHBfS/lRm+Ixo1sJLok+SplXkgndGDhozGmBj+jPRsPJoRniXXsoi1nyN2Osdg6s1qSY0ko7YKwHNr3WIqDEJOwwmKw3RmiGljoZj3XYzKBJ+NX6MxYn3kw7JNOxw8/RCFiecUBOsfRVG51MWYR8w80HN+TZOClNxgO/lEGYHPSerTHgF3B6C7hEkCwMXw8nK6yCvHNf5jyZh56H9rhMk3Vrxw7Pk9hnB0DEmo0Fm8afVjAc3REHfl7rvIh2WRQn9kX71fE5k0+TAc4zYrFNUisD8zYEY8pYNG/jrtTvwAcCnp0zXmZHOvkqgENjZfTF3MNrVmu9a1IlK0wuLabCeFeHbqyipyOOylNsReRmeeb83AqDMvj0Ryx0EYEf2shCji6wjH0rkOqQ9r2GPg37sfo//3M/t3dY5m8YbrRm/rV4fdsRUWsUnLQMthrComnOCHpQqyX2714fvHEN7yLub5WUIo7NplunWQhl+t6NxlszsBKnzLWMq1guBA2+B9QRBxUSb00t30r/mDUREKknHILbSvpqhf6sZpQokp6BDpfDAWoH2BpfyVrybJq5blN6cZRGyCISPagAACAASURBVARHi3YVaII18RyN4T+NszHHauBbDYsxAY2AR7aKGtoq96FusNcGJqixAbv4fdorKfKklgD1hKm0ZeKE6Q5DKiP6Qo0wrb1h7m7GkWSQNVSxdULmPHq8MQtT42RhLBxJad7ATIslIAbF2FAIWoWOPQvTWp10hbx4L88n3VzwDh0+sEwIZdO3kmgy0RzjfLImPbDAqlRM8wF9pyZux4m1wFx6r0XzGkzVDmWabw69tlQtUIodiPouEBtrEIayQgXQeWC9rEEVj64HQrDZgB7DWJ+2QEdL7UGB2Raac8zvPM+MfeCcYvKlfQQSr0ImScSMRm/rzb4HHHpIqkQ79UyEwSeEjnGn6wwCL4qVBSy0ZJM3zBmc+qA7g2sdOCvDVxaYSt+r4AyjCl3xisKVtcs6Ps1se/479rAl5pLSBFu66x76irEIClU5giOXG5veCo3O3YwcxmzenbrmnAGYdcaWr5f3LWdorAXmsDhx0bK9bqk7tO8X//k/24M5sgDAGNwYIqhUrQbDIamZ10njHFtNgWxks7X4XrXWNl6t1F80YA63tYsNQ5xsIbpJc78SKuOpecekcZit6/b/tqSqdPXi4TFl0mYm0Qy7gYyxvxcmsbCxtpOD1nFzXaXmljAbCoSZ02JOSE6u7Vp6wycNl/uZUasuhwl1BAb376Hj/gllSit6M1193/HIM5eOl+9Vo7DJNYe3Wk2hE1spuhZiTgeLrAnPWQrhs0aGNUI0i8XvcYqRMweYI7CO7lXnKpjocXWWLuFX+6Cof4R7NLUcsByUpIajGa1hbcBRTSjZmoSua8sBmXA1xt1qbIzBccxOaYYxyNGqiBFOookcfjCx50ByzI3nZH1gKim6ZC0HjNSalPbLESFg8CQ2pBO562ZYmwbSU1cRMd2WUj16LBYm55HMWK5vdxdXdpt9tO9g2q0BQTEWmNUJNZLg+2dVZ8blLelSrr+PTdsp5kglw62lQMVFnoPgsBMRBqnrsMxqbYVJKKpJ310UqWl4EHgvTJnIJlcpdGXENXYaAVblqWegiteSjKXr79GEgfHSP9PrEE5obdoaaqwUFCUi3W29+Jo1cMCCV3NylbiBdrbPDoNctbXOp3RX5sf7VV6qMbM+ZYS2Kr1/sdYQEOUFZth6L4pJkk/ocOLzg7AbJl6rCliX+9KAGcvZz8YK5h4zh57P8tCE/kaoUOS/Fr2VO6yrf/kvftEuUdqEH9FNOddlgjWFm34KkTU0yxoIE7AkROuJqQceFkw5adM83JCItb5oQdUQuAddoIvfmUGKR+fwRsIyhsbYVvPkurZm2mKq1Yrq6PBBHlyY73Q+tQJ6XXHRYqe+bjQDCtxXOtuxh1k2TBMcPkW4k+Bg7WFMn2hKYcxHNGcOMPftgaGSmLuSjNOJ8Vm7G4cP9wsRBQ90zVgdGrRC7su9Ct2E6BPGZuk8eHy16c53SQqYUD4+h6nAaA5NfQZDN0OAZgyTsWXtymeIWPE4acu87d225p/KenzuKndTbJ4DuLeXTjCU3jRD9K3GXJ2oFg6kiXXjSMFyYa1OiOnbuapDsGDOWr/Lqp9s6272hrm7JKv2DeZIG6uzSoBiLIwpWLoaF6h1EA7b27TA4pCYeRO1Qrsvwp8UAaMKgUAxEYqH7ZDbM/MH8jtiKwQogDNx8+ZnOkOJa4e+qb9BAtLZM6rzPOVhYc63lCUK3R1UEgzjYZ9Zv0OqM4NZnyJHYvbTucNdOCQcCifevftAtbFv+azB1HG6PbhPEXkleJDoJX8H9MJ4MMhz9thSCULNpVYHlg/vPbhPVpv8MIIwgTG5Z+CNCIHQSNos8WLf8Ts1YckOct3gmJ4D5HLr1h1j2M0taEcPjPW7qnd9RHVpLPhhbsBMHhvcIWcIBzEkfERCjudECUxEWPY9grKMLsI+ma1mzqz+WKBulcYZEm/yd7SnLtOg+588ecqJND2PCG+ijxAnjlJBmZv4cStc3itZBPjXBnIxpGPlprDIaNmcP0NXE/MeTMxWAAlyDTdlomQEIhzYexeSI7Wd7/6rf/1Ley8obRJCoRA+nm1elYjFlBkQB4wNesoUrYYl5lRGUaaRg4BET78yFhmtD+ZSKQ6mV42R9/arZ1bv4ypwU8Sdw9BiNtUgi8OaqdlKanwkzNOojRenuE8lIszHklaXlMna5Jooipp43PepKAAKLG0Yp4XSMHywrGqemU8OtCMStHa0kWllse0zq5m4foWYQue+1cxrRlmC67q222k1MbSOrmGF05ZwK3CQxmYu2nzXFNbYLTzGaghhp+6Fn+/ZpddgU0X52xq4pXzW0esGQ5uM0Vg56Z5RzNz8djT0andwwwpW/1x8D0kPZj0fTrU/tC3DbGLM/IRJ37t73/OoYOfQoWl2L6EX1oOmA9BcMN1xzAiBPaZmDljn1C2GQYPJcu9dNY1IbHw0fHobck98ALi/uY8r9FlYoVHVjN/vpqQwA645oTh/xoRzF8Unykw07KOqb87fCJ3U0db50n+ue+548zAR9vieGCNreeHCRTWg/dSMbUm1VgPaOljRAGE6VRI0s+UcE6oHubbeB2cZoYP26UqAElJohey6ma/mTjYeZV5vq7SqlTNril/svKjOPNQ/sQU1voMjBA1oPuAXxpxF/wg3xlbHJXvM8w15jaZKQSorSPtSfrRmP5/jQOf8HBOT9jX6ns/JwBrGoDUpzxs6tAUULRWhCBZN/XSEXvxO9CmMExhmDx/o2epZJpyT+9OA1f0xgRhFg9DSWZWSZYxprCo+qL2yI8ICHYFNR5VEalAr3EJI+8F3fPbxk+i/dDtZ4TJDrdASVil+Bs7Jr/zqL++5EpgmdfLkafWES7NNFvPUqRP5gl6YsCniMYHVLLJN1BSUpoh8C8YwmGCExxbNqo0w7eySUsYiBUtb017rHISI0KyK5/L8an09dD1kZTpI3mK+/mxwMBaWzrmr9I1QcOLIMAoOwLMbtMWDbH4hrZGgXoNI+Zoi/I0gsPPSMZ4JESyGi17AP0xFa8iTaOGx2XSLQwWCeCip3ASY4vlb2KQmT79r7Usaasawhuh1PoV0zGBJvtA8rqtm8SnVNeDQNUTPEQ1aN4gGZmFcEGaJcBFR8ZwW+eYAXlX7rSd22qzwDvUqWMuY2okUSXPd+9EUdP8kQLB20qDEsNAEF8fWJOHQiZtx0c271sE2RrrzLJRDnRIIn/5tMCx3bNb97+t3moX6GRrrsh9oLyLa43RGh/Y/Dz54TweOA3tXvf/YwB5cDjgCzdaFrqvGfF4H1V2pDVHEujtAPRftPUycQ8t631E9D8x5vn9OHVDcMV1aOePhH70eoe/u+10JnM8+u2kG4DXV95ija4GTOYdfYBy83lcYCUlGMDFfFxrFX1F4sZEdnK0zZ06jDsW5Kf/I4cPC8kV3n2nMbon20oX0fqQ7ERYTheonQsn9BDVfICHmY0wUgekzNy2nRojue069PjUuusOY4Y7y416IMGwpLA133XsUp3v/hk74DteCdSE0EOi2uqQ9V5ngO6Z9naOEl2IRiT4vXRZ/OuSmEtAQLcQeqNcmPTbPnn/RQhOaMAyF5aYzhCJS+AOhS016NOq72gdoCMuXOVhR0XRuC7qAj6TNFXsimEtb67Oi71LCFSUo4XVpK5b+g8HVv4AGRgmCl9oPQ3E/Itx+9dd+xRoz2gGaAdKhWhz95hbtUQN6ARMW5oPGpAfZvBnzsxW4avYzgK3WVudFGcWiMSMJRwuFSXGfOq7YpFb4ila0AullRI4AwLQ3dBIhks7ICVXy32TqjXluk597oWWOZlOGzvNrshlnGsZdif+5cO1qXNVWi7HG3M3isjHck5ctD83pnpxSjIFuGA/URp5roj2koD5jcQsg9fRj7Wq6PosT9vndI9bI0R0TC+v5GgdTyB8lRwfKMZPXv2tiXpRnpTh3tIh06O16wpwxoxHC7mQzWgyaKG3CoBPW1QJRhF0BxboxbtaAusf7Xzhk0zhYn4hc3UTKTJjvHdVDJt19C1OxT9boJNs+ev+DBQpibUuLED+Cg7HDLOmXyHcooEOvRuAXGDOOrttTgPyEFASEA+v78ssvuyLdE0ErJ2TOPtTB+uzqjZ0bn10Xc8GvACQUpvBQNH5GUMSpUyqQNNbRB+++s9DIRTXofag1QLGxEjIC60uvvDzO0cdugZXCO1NCVColxfxpCNwGxPSJ5Dm8zPz1X/0CdXqhccNIYQ5cA+M/I+iCZrSJgVc0lebMWPkua31E0Ar7wn6wPi9onDA42sQ93tMeqrg/zP6IGPMBjccdqiV4EFh2dooxVwFwk2CtR/eLRCT34EPrFEd7ICF7UIz25GkJfAk2YBTGaCFGT0ToXPsI/WP9uDuIXqXvRxJG1k5bJhcLWQXR2Hv4E4wSgXVX5+OxYJhzEmZmnuPUroBC44XZXfr4kutys8ZYIeFVgVNPqcQrj7+mNm0+j84JkCIpB/4J1fuotYqSwhxpq8aaIfhQrmC+gcNkBeve+MMQeLSYY4/KQ6I8xoJJ09gd54A8eUKMvfZI/IRrOfvPjw8NRyKO1n2/8mv/du+4nQtEY+BcivnPDY9psyuRIEw2phoMC1rJgPlTRsQCVdtsLYlUfJr6w9owHsz3bWZqUYIrxYwsE4QRkADRScZRE/zHh0ezxCFTRoWk6RjMAMhUGw0SSYh05hkm9MlE6vUJW0ssLCUbeyhsKukeaMo0WuVZAPzb0qDMt86YOu54BhpYU89zpuMU4t9nN6+rvsjReNqzYIuZzbM4HIZutP41Z41Dkr6t93nPAgbNj04jIwTqXDMzlEaDNGcMHh9YoX7aGpqD26gGnsOh8WEWg7kh5g2TQeM9qJ98p0y1AoVnwAgZx1ExAA7Bi+paQ8snWtk3oJ/r+XdM8+X57k8oMxeip4EtKekwqj4jeLFoQwcAZtDokQp0NCmqwiU2+gtjqTi7vJ6H1WdSDJ9iOmh/dDl5Sf0RmccNMV/2krHd0FhhYmiWH3/0ibUnqs0Bs3HgEiYqKEFM9/hxtQvTGnDo7lCTWIT2kdpXffH4gRj7yZ0L6t8IBmufgPaIandYnsAsZ6UdO07dKfgIlFvWgBkXmD5zP6KDjeWCicsacCaYc4Uma4zF98LzBzKWwS0LsdGIwsxTzJz7njt7wZo+wuLM6bO+z6VLl6y9AcMD2wCroVl2T60g7Du4c1c4NZbdfjHdQxpX4Q94Q53/u+pxCM0eE53U8fdIne13b97wutvq0zoYrtP9+B7rb6XJkS1o2+CpaaBASy5oBwHhKoWcEf3E8mSNGP+Rw8x7nzuHWwHCzyBmTReWMxfOmlahB4TgSWHsrAkdZ6I07Oy8/vrrOx99/PHO+YsvWWEhsgb+wmfP08zDUUBPJJBOiE9M6yegURq8qoflTfwQog1op40RgEoeiZnfF+/CN4eFhmUJXXHebMlO9FF4l/x4EjQIQHIFYMZ37yPA8qIBMWUbEMDQy77/9K3f24vGmrCXYjFup2SsJL3gzNAmBAxGWocgE2TQDGLr3Q9z1mBE0Hzm6AQtIAf5oVr4sFnVNmEoEBrfb+y0zWmNoRog96O7CAfTUmaKihe7hjEvv2vhtziOU4mnXizPf6KwJp5ZPCu593oWY9PPOgmTLYhmSNumONz6GesULLVpwGtRFTQU1rKmMw4819AdDFweNdcUMdwAI9ZBgYmyJpjCYNIQLzr3Z2KS1sJt9oJ3Hl0OCZrlrnrULWUxRyhCqI9w4GBa6f6M+RDhXCIQNp3WTIWCICIOZonI+zmtrjxXPaONPNkLhEwgG5pv3vCaH5I2HOgkEJW1zcnezAGg+PwmzVfMD8bL2M9Ju33wUN5sETXj+OCDD3deffXL3vfr167vnJbZzQsG5UgfKQ+YsoW0LKikecOcOTTMC8aLachh4wVTOiwGAC3GeRonzVVVBsTUxdxEc4IGGMet22qwyv5pbi+/8mVBDefdgRqG9qK07B/+8Ac7r7x8YedjHXbanb2iaxgPkAVrdfTocQtwHHLQEP0EsTzoqoLFwnkCCsBEBmPFv4PW1fDAW2owC5O7JHPc5r4srEIZ7BNrzhnkvRdfPG2NmAaldPrGcXlX4zxz5qychgkxY0ww9APy9Rh2McxGF5vAC2j098SAiqXXcoWJoajxnWi6giYGVqlWKQll6+eAIAc6yyDsCjs+0BrUgmSfDol2ncDC/uu5B1WR8q40TQQT7aNcmEpjwT9D8wp4ATyD1HLmyLM5I/e1HsAV0Ddj55ydE9MsbzEsJa2dfWjvTQTOWXW5Z/JYhCZWze+IOm6nMD8FjNLAFyybTjGczU8kuO2H0fswbrRqvvq5mDKKBYlSp9RN+6q65+zXPlLOlXPDXjKXNIlI4tV+OZN5D6jO66fPsEBjpd4VJES/zinKBmPGCYL0gbjCcADF42TpYUbXs9Y7Wief+ZDDuAC0MYkxl9GwKKKjjUCTgHjQCrg+OJq+J8ZcjaoOwmqBZdIc6PsyW3rfQiTtvgFNOYtt8PAsQjRpOxEHYDdlgheOw8RjlPZRxtkDzuG0MwNTegRUtXFMbg5QM5gYM9fwD6KP8AiuzCtp14eXVu5cE01f3Ti0wXj78ToZ254sq44Z4iMSxNJe11Pj2s41S+BAS2V6aBS3xQzOyQymW/YxERnPgunAFPjOKTGSal+2erReN8Uc6kgsrt8okNw7+1jhyRp3nTCfOTAwBpgPP0+qAzgQgtuvDwRUIclacQ0aDFhqrnu88yU1VaBkauuP1DLb1b7TNh68mL2A2exKE7RA1b/z0gjROrke7Q2mdV6M7ur1ay5ujzlux6b24rq0ZNYY5njmpPpP2uK5t/ONb3zDYwLe+Iu/+JG1JO+pEoXuiOZOy9TlWSgc9LBEYzwkRrErjRfN/4c/+L6iLU6YrtCScPpA57t07LbQEpPW/aFfXm+88Ybnyvx//OMfezxHdMANV0GrpMbzvFlzNF+0sM9ufOYxlyHCsOjPCWMAmrh48aIE1hU/6+y5M3Yofumll60dXrsmZi06KjyAYD937oLpxJaX3BLF6BkH2t8hIk1kYaEAYJKjNTt2GQtnYDcUCGcG6xyx1uzfjetXpk8iQiH+Ac9HZwKByt8w1iPiMxeltbqUgJN8UPbov3hv585NwXuCKLgvvi0sPTNd8RLcwqGbCNDruifWsgsxkTQD0xVk4S41skzuqxMNsfkEGJ8R/eTZRyUQz0mZ2JWSImsFvwnKmuOpd8RkpUDolxe1juYXWMvSmPFzsK4IacMYWv8j6ogOLHjp00/Mz07JGYoiSz7I58LK7cManHnpLgQUI1qFftD42Y/btwX16J5OOjN2L+tzYB9pzL+/507YZmpgfInnLGPjITADFjjRFEjEtEDvIcQMw3kFcduLrANbdR7zi8LlxeisOYvZwD3YhEPCscvsq/I/1mbAmOMUQuuW91OvB4Q8gb/oPw4V6j/aBq+H0jjK7CFwzBS+n+JMgTxK5MWlbTq6CWUjODLvdpwoXANxwAQfSKvgHsmOI770uDE7x95KyvLcCiAOMyb34j3XGLkuJqIsBhwJeiyMlDVp/C5EH1Mw0FFiwCOFuSfmJQyzzJq5o9E3jAmnUdJDU+D8RWOXiUEO81VIksKW9qM9+ToJEplqYKDuOg6lj98A7RTNHggCoj/pervEMh+0JfVkQgnRQEwDGvNxMRzuBRaIzUuMvJk068Z9tB8HJ0UbIfRQ/06eOOXmvZjB97RmMEAsA9bzhg9humbYwTtwBPP/RCY6+4eF8bM/+3fNCB5KW/pEB+Z//MVfyoR9I9aaaKY9yh05gvZOaJ+eB2xz5eplMeMzmjtnkuYPCYfjmcVA0awdEYIpShU9WSQIv0d0rhaTgM5h0Fhmnwmv5jkXXowW15T0jz/GFM850THcOY72J5q6eOElnwGEhhmQtF7wWULt7kjzOy3clhAi9haG4TBGrQkwzdVrlw2h7Ne6fvOb35Sg15ppb7AuXX0PfwpKi+Z6+rSiKbT/aP4PFfHAXgEjQYuc16OCNInMslUkIcVP6A2LkrkbxtRa43vAIsViCNQI3PfY0M49rckZCdabN29Z4LlIl30dwA3Hdr4kYYIS+PHH7yfD1NEoYoxYD9IkWR8sjP3Oht0nxUKMWJYZZwYhCOMCmnmsiBIYsyEdzT1YMcW7Ahs8UCf7ozqfZ7DIRBMIc+6Lo+9TfT/+ECVT0WVdzyHMEGvc5Yy1d1gQhIpeuXRVlruaYdy5ZdqH1s6++JJwallFNFqQ0DosKJBx3dI5OnnijLVtWpc5M3d6f34B3TkmU8qBzh/hvvtlaeKsva01u6dGEoXvcKaKMX9LGvMKK2C7OlJAi1bg3+C1JsvGYGJBQPVewkB5NUQOQmbDmSTEZQmAGQ9MMMA+VdkgfAj01ItywCB59UwWy55qDZrvskCA5Xzm8p2S3tWMkbb3JIF4XqV5MVYkPqEs/awMlnEW/+ana2uMpltNG2ZocwMtkUgKTNqBdXCeRFMOkWIyAUOAT7NW1faZx319h8XH433UGK40C5nmjbBg7jgmruk9pKXXV9ccO34yzUZlcrHOh6QFYipCsKwlGkwEkCAElR01nKLDA5NweyfNB0cFBGAz3VZFMgzRBCEUzDw0QBICkP4wPGvsmh8hSkdFpMyT9Xl4DyG5a00fbfmBD086fMOcGoIITHD1yjXNmRC2ieIwpCIHmg7HHTmpXH9E43KMJ+az5ndFmvQ5wpA0dhgR9HReTJpDRggbWiIaz2uvvZZQP40VxgBcQy2XS5fFmDQ3nHofvvuef9rhhtMVoaB9YoxEMgBHOSSMgzeOQ6w5noPZf0Ya7WEJhK3wI1Lj008+2jlO8oeefvtOeg2CDxMxcOLkMSeAGAMHFrAPIA4jtG0YgulS9IByg9ISwYkpD/5PogMaeWg/VlosnjPCqi9d+tSOU4ThKTHWwHkHzHyJPUYoo+1Bg9/4qZ/S7yoUpXug+aOZseZJppE2ePacnwGWjPaG1k0IFyFvRw7JAagx3Lp915mfMP3Tp874edcEqcCUbDWL2cLKoHHmBf3XEfjYCguFr/bHwapnslcIasNZ+uyVl1/RZ1cdfeCzoF9YM+qngA0DSRm+Ai7QWKH5XQmkJhMhUO+JSSIErUTo+9Arwg9LAwUJ4cqc8XGhKcOzWOvTsh6vXr26+LSgZ9bp3PkLEoD4LY7Yack4gHGAKx7IV3BFIYrMH18Ka3vE3YoiDOBz8IFaoHtfpBTxUWAPK19fmKYp2sQ5tc9Fc8VyQWgdF39z1xcLztOiNcXlH9S5/s/f/rY05uCtNltEfs4K06JFe46mWUcY12Fm4kVe0mWNUe/Tgl+2ScdGwcy7eQ65GseV762BYHrA3Fr7t84dMDvMIxYW7a6FRhgDmro3GHMRnEo/CyW0BVUdemimvMpkOZxlyoUDWKQWOw9uHebKsxLqFccVTT6TDJF14hoES79DzQibdbNOFh7UiZW9GBM8jBHCtPkoicp4CsPAeCEsQyj6Dpt2QgwaJrMrc+emHCvc0+nVlsQcvIRSMb5dmbzVuMogCOOCmGH+rBmpyoyl5UdhRm+99XVrH2w7WCUvIja4rvHBCA6uYT0aRcBnTipxevMaFnhYB+HypU8cHoVQ4Hs/Iy2On4/E8Ikbx/F7RQcdcxJGxXj/5t/6W9bKEcaXdAhg3jBmGNuFixdMVxyEL7/2ZSWUXDXhV0EoBABdXZYGx2FxtIBeL7/y6s67775rk//V11+TFiULRs8Bz3v8OUWO5KHXoa2g4HscMpyY7A9zvKKx3wNDncQWxnhXf8M40RphmIGhUoMYjoImdkHC5v+8/ZPFgUm0QDsjO7lGjPln/tpf3/nff/VjMaIzEggHzQzfeeedaK5YbkCLookf//j/7Lyqud+TFvjGV75mAUBmI/vw0QcfSejdlCBQBIJM6rffftvzZS4HJTiYg5UjmKggRCfpECGhMZw4BkwjixHa1j4A/xzQuTkpxoi2jHmOVUjHHuaGgGZ9E1H1RHQq5Qlr0rScJCNwfRgytHvj5m3j/2jMWFBnpPmjkd8Rs8eR9sEHH/hM3LhxbeewhA3hjTBSNG+0ZM4DdAfdHNHZ5/67EkgnSTbCQa7n3pfmDHNj7YCLrsv6oSQBa0WkDLgvmvbLah8GQ+S8cO5g4gjgr735liJJTgs2um3r5LAseFvRmvMdCamPPxZcob+vCzIyBCLedlL0AT3i5OXcrXHjUfzuSni/CH+zAoOlqj3QuUqRNTHyiRBib2w14YzVPhgC1RlCWOz7g//6X/caypbU0kAH/I7kgEDsUcWM1IHly4EYwOUO+drGEnPIgjMHEqkmHXMDT2qcfJYgo9EQ2uRMocEQ7ZjQocwCgjklXphnY4o5bAungO6FlzvM9eliJBzqhm5lrMGf6+DqfBbNeILyGW8gAOJtw6CBI/wMCQscc9UQo7XqcDt0LEyvDkEW/HN9BhF7PcGCNdakrNKyKynQbJQ91po/38k4Y6JFEIlIdMhhAphaHGiIlGvZB5xJjPO9d941w3lZsZqsMTgtWhG4GPdPfCcYfzRtWyM6QOfOnfc4dmV2pjZyyhRyiDDtOThfe+trvj4OocAsXQOURMNPXrfgt9elkXztq19xwSY0hLd/8hMTNHjal9Uw9aYOHJbOA5ludb7yOVgbEQOk8z6SFonlZqyYAlEO1E9I4M3dG0lw0HxPinHTWBWBYQtP9MKBYy9gmDCW0HFo6VWtz/vvvuOwP4QH2CY4I4c3mWPE7KYnYrD0ow6par1kLAG6bO+nkSxCT+O4IW2OtbWz2g7sB9aiDHnpmRWMn92MEEr9YmnWYkSvf+UrxoIRml/V72CnCCi0Xw7sZQkFrESazTLO48e13/LsX9EaW4PVmhwlckFRGyR4YD3UN4TQ5lyy/2jGUbwUGng9DO95MW2cfe++/Y73nIgnGN1ho7dwZgAAIABJREFUvcdzCCVE08Xa2pUfA9o5KewXWAChgCB/+50f70jdccgikU1YIs9JscBiR9hdvXbJ9IJ1gaOTdeIZOFJx6DndH0efmOFjndkn1F6HqYuJvvvu24ticVWKICnTRN4Ai+J0xmpAOdyV9ow2DB/BsvpCCgAhbDflWAY3t8NceP1X3/zazjVFDEGvnIsloU7jANqhdrO7t49SShEyLAeUciA9Qv5uKJqKeb3+tde1/1RNPObsSBSr5gAA5fA6KmgLi/mYhAjrgsX8ucITEYpEsLAf5IyAT/uskGGqsV6/jgUoH9Mf/tGfuJzV0rlVN70jjYINbWooGSx2wABqE+YyEQkJiN8xc24Mb5Md2MAyRDYdjQJmkI4jienjwPBdtOxGZRTTg6hg7sREMolqlBw2mCUvrol5H0ZW+KWOpyZP1DPMnDhAdfDxzFgGq/aKJlCpWmiEZ2JJQFh1bNijDTqFo0D/0GC3zJl5cK2D8C2sDuxc04ECo8QkqjDBs3tajim+z3fuaGNxElX7ZiwwG9aX2hrRzqiasmPmwXoSooYgunBOmKOewThgpszvvMKJqL2ARgAWx1lAU+V6BAPrCiO5otRmYijtjJSHnD3huuMnjvqZDsUSA8STXSfvHQmADz58f+frX/+6cVXmCPZMMP+rMGGFsv2vv/wf0nCOLVEEVy5fCg6okcAg70kIPAK7FPG/bDP3immPaAgqogEdOKpABxaN6SA+CSAFafyUyQE28NoQXaJ5cDiP6aDeFo6HIysOMoVy4U2nGA4Yr5gYMbLsKxXw9uOAururexAPfMx4KJgqQsapzsBpdtKCjx9yNAmmt7Fqh1qpm4+w0E80t9JiLCQsIN3LPe+wtF6QYzMM86rGSSSB11P0A2O5pfve1Vz5bpyJYMWCs8QUb0sDPKhzeFRMEw0VAcezTwuff+niOWnaP/G1odMkYrCmrCXKDNpbMN19Xk8YN3TG2NE0eWbPImng8QmlgiT72uJbaLUHpTXuam/3S1ACi1VQ+5yhQRNaqDOa7jbhD9AS34OOEApYtA6J1Xng2c9pXwgVQ2CRzu7u55pn6lJHsSJJBwIG/0YwgU/XykXLfKBgAwQXJ/Oomni4ZMJkUL7xxuuGl7ie+zK/NbroM/kKCEl8QZa8HNS61+ePlRSF8uRzGUf4dTmYEXKvvPa6S0fsOfpL51rvQ4No5vaV6rywfw5TJc5bA0LY72rPoX8waxSAI6Irp2KjQJDUZAqdrjb/5Y/++14qd8kJZC9yaoo6w0f+UGNItIIyBhrNFEmSECtpy3Q/0fUvCAeDSzssRhoIIDnXJ2yNMC1lhGnhXOxGXvy2hGEC9dw7nnk0Qg7/AW1k623AJInyCONOqFqiA0JkjDsOzOfMHGCINbvsANH1ZXbMtfBKBUI15DrVglsHq8I6QADclmnTtOo0YAxUYumnsZVhcf98lrhNNGBnLImxwjDBwTChmzmFsmqHhTbyhHDgCifWA+JhPr631mDbrPTAMMlYOjCJ1EYwPIHmrT0kmJ4XprtjMFlXBJGII87IYJsO+tdALghvQ9Ib69e/BuAzbuZw1yZicLtrMhuNE1+55OtOyATnsNm001hfffVlP4PvHhBjcgKNzGEOHrUKYEZ/9Vd/ZQbz9a//lIXKPdWCIBb0hDSOXWPbqjXCnCR8WAOwbn76wOqezNNNQDVWNJBrihDYZ7w8fo1zCnXDaQpzYU9gjjAGkjpYs8PC6VOLoclM2mvh7lx3Wfgumv5J9bU8f+6iNEXGhvP5C2ueB8QEMOGx8IjA0Ip7rMzf0UbSAHkm40KApI656FgC4JAEAFAL1h3XGu5iT1RrIvgltdDFkGVpsaauDKf9vnpVCtJg6tDMhYvnxTCuuswskBuOQuJ9zXy07zBnGKTNZRm++13fQ/t6nDNjG8y0h7bGdziPN3WmAkUmjfywws6cWTjMB4sHze+hrJ4HSs2OEpWqhmiDpxWqByzyRPkCcRwGFgJKYI44HFlT8xLxD6yPh4anTts3RFgdNVB4wQhxBmN1Gm8WY38sjfKhNEzKxWJ1cHavS/g61FbzNdYs5YVoCoQd9PLmm2/uvCOYxw7MCVEDNm0sNsIJGvY5dSJZ6pP4/OOo1brgQyFc7tz5lxzN4dZymrPrkmguhNPRjacZtVbsxMEPoBCJJu9I44ZzU/L2imhLksDzY0zARCfF/IGuXFbg9771n51ucV9MA+86m3Ra6rWjKxR2wmanuAfB6UnwwOxkEpZefAb1ibgdmjRhczZhdA8YIKYOgffXrsok0QQwidrCKAuh0Ba9GCBMnedhthLn6JhES81k/qDRgPcaNNe9uT8E0wWueVysmfuW0cWkp77B2saHcDPCvBoCZ4+snofZSiQGhOSY7gkc770MkaC7aT6GNTAdfPCjATSaBcL2mqGO6uWEAgWWd758984uoW6BHFw8RfeqUHFevu5nhyIYFLGSCglivMArzvwz9EK4YurZMsbrN64g0o2DcQ1EZhzcsE2wxmL0T0Tk58+fs5MJrcDRJrqWffnyq6/5fnYaiUghMJxrdmrpuURBOEJGzJW5wVy9BronWCEmMRl4n4uW7GDF4hKDcRik90JYJ1lpjt74wkIF/BET/q7MVBxNxP6eweRj/TSPD95/39YC13AIm5J9W+t4774YGQfAh+lErArRzSGZnUAQxJAenrA6LLhmrGKF0O2bGHec03f0bPBPom9wzKEtHyE+GRhJjBbmbKsHZUTrDi3cfxCG1hBPYnPvi3nReqtFdhrL+vx+hbbhQ5CAgClT8gDFCP9KfD1TWlPrc0gWFk5C8EfMcEgNZsc4sUZJ5NgnDQxfh51T41hnXeqDQfNnzCTLHEAzBXIwDDWtyPTECAhZn3omWvMpOf9c1EjlFngZ8tR6OH4dn4zWErqqNs3ccfYyPhyTaS2VFzTBWX6sf4SywdwZ313xF6yf5/YrK1Z/g3HXaY5Cwjkg7wGFjQxO19aQMLypc2uhojUgLhwhi+KHRQ/vcHcStHDxF6woP0uKFXtTS9oDG4z48tUrFvAoCy6QRnVL6HugJVACHPpH5ft5RQIVa+ILICkyTCXIXJlTc6T0K+cUmjYP0npNyorw8RumvSeaw4cfvLcjjdjjo+a5IU7tsZVL5vXb/+F31Xwkjju0lEwsZrh4+xIzS0gNpgGpiywWKcbO+yaTTzev+VO8EQIBJ+NQRyLcclymK0vpWyyCY2hHk0VCcfCRcoVFnrfzMVo6Whcb3qgEDvlxTR5iaPRIiccEon9ZdwonpYwprzo1Cz9w0LEOuN4JLno+G8lmY8YQBoZJWuFQCMKWwWTVxZNOScrnzQhwjm4jQlqilGfaqSTijCOOri5ylBKrieMIp6M0JfbAuDzOQJltNv/0OzjV7dFcsURuaj3BhBqBAKGyhsRrAvfwO34ACNy4vHFx6jGnOSdj+Ykw4LsicsbNnDk8QC4mGN2bKAWqpjE31gchcurUSd/zgZ1gKWbD+p5wxtsdaS/AKcK3dRg4MKy/IQS0SJgdMIwY+3vvvecxweRhUJi1hGC9dP6icOSTttiuSTNl7zkwmLo05jTUpP3CAonJHqiAA3Ht6iXj11QAI4QMfJF12a+oA2gLaIyf98RE0X6oEeEwPHBHHS6Y9UOtfTDmw44asfWGn0CMc79oHlo25q77E4MMjXBmqEXiCoxTyc5FspzirVBJDi9aJdqTvrunsp+mMYSW1soFkzQWM3rwWu0T87T/Rv3xoNM7gnXA/onIcJgZzjocUliozEL3RfMjhAvhho+I/U+s+pMIXfweZpTJqmNtbG2NIEAjRfOzs1+fWnHSmU/nlGiwt+STYL1SfyTKThQLmeiOciIPgrKXQCqB7czAZH08UWLLQ0GlQBkI/vOKrQYSu3X3lpknUStE25geNPbXBBt88smHqdRH6JssNubRYla3RefsFY4+Ikja5dpd2F2TR7VhdB7fEty2e2OgDOpv6MXac7ZibSVdf1cOS5c3UKMH7gvNY+WAANBKDmFPyjqM+aAtCjFjKNU1MRSbTc0Raenn5YzsGWbtrDgSZql/8JVrsgguvvJynLGU8yURTPciJNIZnr/zu7+/F1NYoS0EvBtbyovD1ASEFmCHYDj0MAPXdFDlJwgZ4q0TkIPCZ4U2jCHpc56DBk7qIYvAxuxKWrIASH7jhKOBGzMGjJ9QPSdomDEndpGDSkC8TSQRCS/jekRsOGQp2W3FvzwfXVdsiWt5ceBYVC+Qxg1GzobByGDGxn6HodbRyPf6nAoe30tEUIbPeLmfIYvBxOs44yBWCyb+m8MFZomDBe0IQu5awpgZD8IQXB7JihRvbY1bYpQnxCgt1Ay3CEuWJCYll7Gg3cIQu07gitRi4G8wY5gjhX54v9lkzLPCsZ7nFPcRLCFTlbGgUX6mbCebwXPw7lIJTkyBvX3nnbeznno2L7zxaCcIeBJ2wBw55F03NG0EIHND4JFk4uQOQRI8144dPecc3ncpETCqQy4c88hCAmEBJAK8gvOMvcf6qtbi9Hj20Zpbivqj1RkuwtJgjKI9WxKG6bJmpSX7DMTIwbxLB3ai2UEW+mZ/ONRgiKm8FoHBdTCcwnK2YBQRETiQVm46mBxuQiyxmjB3sR4RAmSXCSIhJI9rKPEJw0IzbUEctGy45iFp1C51KmYJo7wHZDLZq1g1xwkrE13j/3H1RXF2l7IUkyZzr5FI9zHl+Y/10vhcfc4WTSqqgUuTfcczyT6NUhIHPnHB1bLJdA3jj+P4/n1FPgBPyeIGCjGWLtgIJ+4NZVvaqNS1VxUBYUXKeRXQDw50Ek6UOUdKup63qxR6BxgAaYopW7hQSEpWH+c2GnrCfKOsANERKiktWhBpgxgQ+sm5+MKRHRR1InHpeSkv8KWePZRPJ6po/ajEh1X5vCph+rviH1jXFmb2wxFWGKsRxTV+IVlhwJhOhcdyeLxz8WXBY/gQtEfAJwgWnMO89v273/gNM2a0FqRYCoaHSUKoZWj8TF814AxpmDq8L+rwvEDHjYEvICYG0WwrYA1raFocl7/UZiDRYb41m2C+YUTBsOpwazRI75mfayNQxwiOMGgIW6M3GH8dcYy78AO/O9tOC9hN43D8PwJF11XLd+KHoYKsi7261WY1n63Dj3uxlnZA6WCwpj7YYkR4ph2Hq3u07GgTZ2w+Ehesezc+vIe94Tg839lKejbrhwcf5gZUcEUMkvVA88thxymyNjHls/cVYVEnKho7BxhCRJugyhvmesaZmsUwnwhqMTC9R4B84n+Jf5V3nr59GkudjBwgsEASRhoWxrrCxHEG8jt7b01c9MC9HW+s9QE3RjAQAUG9Ypjscc3riOAHtD4wPBgrDC01kOU0hp50cNnPFOlRmJzgks81LvQ/Dn5w1jQ8WMLCbIXQlUOC0xoj2nLicovzb7ueO+yMmF1qEOs+YOyGZGavCEFwBIYYarMXCVNzmKWYKlgxv7c/IzRu5UcMxlEnpDzLKsRsxglpJWlozHHjmt+jqeP7SAyxjUDLuD1vCdabtCUjvt7KxyS1DB0bBsMJzYHXcyjIDw4KI3OykuZPTLrpi8grnGhSEtwCCoYvZx7mPXN2OCu16fBBELJmgZR/Xj9ptrbMRH8Ige05A0pyUhFaKPfW/RD8wBO7oquzgqvwGWF1MQ+YIdbaPkeyEN4nH4Y0aWQKmifwDGGhFy9+yc9jPu21aYuW8FKNE/pAkWPtEeI6bLauGB/Wh+PbxbAv6DwgpPCrPdAYuAd7d17Zg8zvY9HrS6qNAr7sTtlizG6eAMowSiDnysqA0YX6D6LgUgrBSSoSQPAV8j1S2zpCkjPrrEt4BOFyCaVJID6gOn8zIeJtuaG9i0geKkiZeWKapvvzGXn8W3KvURJsIERFzCEvDmcZjImUkpvzwpxks8BezKBHk7WzSwvD5Kp9gi93LCw60pLvFGZouFodWtVsGjlRxloiqpZvrA2cHMLVTzaEMdX5RtZaia/YMevTa+vp3UaFeHF1L4cTglmxWXp5Xt6MtfEiZhcOHX621kSFC2NZEnOM0RJ2k5R31h3N2KmlaGUytbkvVcWotVuByL2I9mBOLUbDeAoDMS4YP+/B1HmfNe33RTEugQiWSXFxCJpDaRxYBIZpj/aNsCaSgSpj7A0aACY1Y+rcue5TEXjXl/eBPNCyCSdMUoi82mI4aGFXrnxqCIDxOBNPFgTET0QH9RSaQEE9DKKI7gm/D6ZLPhcQBDWK6SOZex8jiWAYH6cdJk2IWK1G5oyyUOFrxjLwA3ADjmeu5bmY3mCKdfoS1cHBouoeh644vpsKcxp1bzMl3acKEMybNXKMK5ohdD2MvhmDLlFEujv7BHxG55vJIkNTo7gScyORCcsLjdmwmebKPOyDoeSCbmDcVZozIVmMBWiEe99RrY2em/0OeYvfBS0dDTAVJafmtlGTJIwYYhta9xk3xAFOnu+zfonwSvEh1g1o5NhxlIxhWLICCJN11xgscX3v/h0JeOH+FO13uCB+FiVeWDk0Ls48A1dcFLNsOnyrSkLnwCeGN/QdrLPnFJFCPRNSv2sVwrRD/3EyU1TJ3dynUJrPPb40zfOGNGkXajLGLwts+gk68GDCdhGyhNChNHI2iaxhHeCtPBMaJwaP1GxKM5jPDkqRcwKtirf83u9+i1g5S0I86Tb3xbmNb0oyQGzRDsDQCDKXM9BmRoiIrBs05kANOPrUBQF1X9cXHqhGbcZI2AuOs5GwLFo8pUlSYUN72GyOjhc+eGywIYLL+74ZPYD5SO0SCn+XiRvVtpQNM+y/htWVKfO3zdNhhmiOpEq2yh3vl3lz/8IhjcneCgCiNBwXqweHycac4Xt5BTIKlhhTOONIHHWFSPsBci3OPjau9XbrOGUtrMHAsG1ySvt2u6SkiHeN0G5j/q7Fhmz26XnBvPlusHlePtSKPOAAI0yt1br2QSrWoUVzDQHzZhtPCGRTfQ/tP7HHJKeQrMG9709QPdgyWCz/bHnp555oBYYNbmxz0AIHL7+qgDkRINpaa2BkL+N4BpJgLVlD7pnGCrlPBaKZ7ZjlhItxfzREMjpTAGptAlrHkDVKY4cxzZkv5isOVrQuxuNaydIQK6SBCLAuWpQfAZFQPt0LHHlDP2hI7I+1KpKvdP6qYNAPD2ELI0fgUJTo4AFSxOXs01rBXEw7hlCGmsT8eTbMqjBetfPSba2wZPoGrmIeFlRiVrX4cn2aDEO3osjpJdn6GmGgtvTGOuX3ChWHmeEoHtp3FARWM0KEjDegMitiOfvgsjH9uQedS6LZIvgKFXJd9+aBxu7wXnZe1gTzWc7M5CS0I48DC+bZ7DuachU46KSJYVgERIXA86AL/Gu+Ts84iCI6jvbCvbZwaDasuGnokXC9VLxLc4PkMKyRYrXGgEVh3i4woDPavcLXQXlgn3P41L//7d/Zw4w1DqLDwCRgzJW0EA5pwQzW3mh97uwqoA68kEiI8QI3uuKEFqpdketEKFOEOMHeCOp24fXRRsms4sXzmGjDcwJPpHxlCgWlTm4YzLSBYcwjdcqkS3SGUnS/tKOJFzXNUlPfGfMwUjjlTmuGp+OziIaEA2+PhaDXqQTJ74vjT4emuDP34Vl1Qi5mr+4Ros/6Zu45BF5L7u1sx7V5QBhmqv4FJ05NE/6xRtVWzCC1RxVYYPZ8p1g5h84p1rpHw/jSk44Kd4lbjVav9ZV3mPcT/5qYWrRjwzaME21bGhd4nav9iSECiUDArqpFlTeZnyZsCJj2RzJVHaY3+LWtI5iynggswb3RHqFB1sJYK5abDg9jKxwFjIMJjKqEgDeDwKnC2KedlyNmEMwT910hDY0xlu4BJisYMWNIt5LMB02OM4FmznrgWGr4YNczkTuESyVDrjG3TeIx/QA7WWmZ9mmsxQhO3mcNDJXZrxIfDe9xwHk+FoIdpyQcjZMOxmzFgYw6BJmeb7zWz7DrfdlLa58D0TD+aLwwcM5OrOQlosmKTxJlTlGbQ/chiYJj9UjrgYB2azW970YCMKyBZVjfLZTDvpEubZqes2aNmbrkWjczcVs4BP2m3CkOaRgzji8LA30G/MD1JEthIfc5lO11RUgL/LtyIJ7zvHgZMsCHgFUCjGgNvbU6pMDAD5jF8Av4GJMkKAGBgKVFwg9JKsxvsTh0T5x2RFt4vLoHtVWw9NkfxgycwrObABdfRs5BhbcFiMaAxg9MY+XOFgcRQNPYFsb8h3/8J3tIOD70l8CJFF7EyxrstEhylSQtSCcE1lfHGs4/bmxgXIOgvoAz1QZqIKzNDHLggoam8QwGGS01zLUwSrVRxsTn/F2GSP1grutYihuXaS5SR9cYqx7GWkbacVSTqNZeqdv3uQ/pqDhXKvF4rwcfolpwY3BLsE8RkHFTOx+E5TrOW0QyzCaMK5AGG8chQfB0LntihBVAZsrSWjoftEEvofYha5vC6p1XMa063HrPauMVZJ1n8XESBToeNDl+54AmLT7M3h5xHKqaGyUmW3wJxmRhpnXCCYNmjRJHIRc7b8eUjumZe8Gsidhp1AHr0HmUpiqc0GoI/HfpVqw5NxEdy2WxMsDoYNaYgsA9FOKnMFNohH9oRFh3mL5EMyw1UIynZ3+rBZrh4aAS8+Q6tJzSoxWNgULMgEY42xoiIM20DqNhXVLm8YHqFZdh2CnOFsp2Z1x2eBMi6nDHxGcf1zpaq+dM+nlgp5o7URjG+wNDQQrOQhTjIVbWJU21PnVyI3RqoZlezFTBNpXQpSw0Pivz+ZyMV5Qe3YsOJzgLncU3JVIRvqWTarHMaWuGG7oTDwCjt7UaJuL79swVc3bS1Shm7n0pSyYNCliDhHK27IHLueraQpNOw2DtYcY6Eyh6dj7C0HTfMml8ZBSEcmKNvg+UsY2uQqDZYoBRis6OCtJCabH2S8guNAE6MAqge2Oyf8AuZu7sd6wG83n9DR0DdwSWmHog/o2CXuJEjtTROOF1o6AxdhRfbsyeeB7f+f73pQxFg6yXFklfR0CaJsap55rCaBUUutai2CHGA9GCRVxseiIb5IEFB9PL0l3SnBeHjn9bx96qDXEw0leQFwyxjoUw5Jhu2et4i0kNZQPLkMu8SwTVAr1BFgyzQCIAbwgLxGI4PCbdeQO3aK7W+ng/USi8X9yx9yUjkhe1dKnkRWx1x9LmoJaaOGV0H35njTDdyhQZE4k01MqlzgBxnpH01IpQosMUt/G6jbZULQN8jENkqAFNC2zOjFraMrHCox06ukQxnLwwm8GHMcOpMmeYQQ4t5oQwbRErF1JyckzWHC0VU5lYU7Q5SpNiYiMdChtgjoKduYGr/uN9nFJuWCteimc9c+OQJwzQzjV3IYmZ6+4NeLKtxXCgfA4ccoYQT4hYMjVbBbGxum0S2xAu1nNhTJixwFJaE2js0EHaKWndYHKOvY2G17DKEFoyFKPRRMMkdM2t2EQjWF9pqTax/KonzB7nmRzWHOQ00Q0NtnIhoWSfk/RjbDXXNpIAWu/5gsGdOE01wUQ4pERBhA0vEi8QAGh5tgh8JnPf0lnew+E4B8B3KrMcp50tlFiFmPOZNs+jjjjnDy02FlUhu/zOZ94h7VE2K2g4EEjGTGQRZ8pmvPmImA+Fv7Qe1GC2YNc+FGKAOTPHMimmXqiSOWPFdSqU5jRvwBLTvpBPwdpYaOBn0Ni8VggIzY19c8eeuUEEI3U68rOdzbEOWFNmg5C1RTZChvjx7FmYaBTK8JaEClJVLzANuQHlR22Pxt4aVtKwQA4c8WYBHGvYKMef/vAHovdpiOrA9oBWvOdFZPNJNeQA6yYZfHBMY7ITLeDKTKNJ1DGRoTK1SA++V42ohN4DUY2kg+e+mBe86vxD8602YAHFPxgpWsrEEXL9VnPmYJhxTf0Jj2c2a6s5VjOvhmWigBHMnKrNF1qo9l7NvQKmWnDNlx5UPm8adNtgBXOWNiYNi3KNCyHqufUmu+GjXoYiSECAxiykKNCdOPGE6ZEAFCbhwH4teUPkGCPaOwwSoWvu5v0gOgV4JIeFsaLhIzxIOHG3Cepr4PxD4NL3EVwZTQUYiJ9aH2PAWl+IHCGQqlrx+MO8mfeRozIjSYEWI+EAM36IEiywsAX7WbPWsArxn8LqYeDkwLrVj55Bv0LWjmu719lnlWdUVIezSUkbptvGaGvHj6TlEYcsCsRzHp+hH5cIWGkLBx90BpaO+RqtMqFXHAh8Fjj5Up88ZnDM8jLZMHJKD3jNXN1vuu4MzvzgEYpLtPQebPY2NBktbLXsUoqT58LubEaPBSrFfphYUuUZIhaYx4bJr/ciEEiICDPnFUUlZz0/0+05GmChu2LvacKaWOa11rnHp79xVvFi3fgq/ezMoK0ZRgvcTxq1GGqdzHTFhpChOQSp34efeE3XKI8yvsIYOX+BDX3W5/zD0AJTxikfi9IApc9Iz2mt3WfPLc7HWOtxwEPP1Xrb3chKKIpqK3CSpg9DHcZsBVQXpb9pGgIUcvFayZpJ6eQIYsZcQdWem2y0xdl3f/Tn3i2IHM2STdnGBpsxafFqHtcxww3sadTnLBKMmUkbVkDimUlMlw/MUf0eB0o6DjsCRAeaQ27TCFPNpBotO/dN5lWwz6QVb8PWuB/mjj9zO/YcEBI20GpsEowoq/lVbLdStWNgPsyx9+C79gQPRmfTaXC6Mu9Fi9L4MHsRXLx4Vh0e3Mf58IOBOZRQmiUEicCziSuCpWsIVM2GIWQYpxmeHGrgnjCdQ4dhuvTum96Gs7FZnxy6EsVxFU9B607qeEzxao9oL+Ci9TxHs0q2GUQJc68T8J40CTfTnDON1k5xHugAS4EQIPsW0E5gRjiRh/l47U3IaZ3D2Gw+wigmnIi1bOgk62dHpvaS7zmFXGUUnbgwJjqmew8eTJO4aFtl0NJAatTHdYUxxc1yP4QFbX2iiYWJsGQwoTJlSfWfAAAgAElEQVSlrt+qDdJQVTU6MD0JaYMeNAciIDK/vAd6whjY/1tKTghuC20n0qAC5NAh9eMTdtt9ACaIsFUYmxhZBHn8HQcorYnVg6UxjLVCk2gPZ8qNVm68dYrGh6mlY0sUoAguR19MJxiSvBgj4wLagebYF9eIsTJGoZ0DDnH8QC200jyX9YqV1xBPaIQ1eDxNmMHROauY5cHqCRygIL65ZzR9tHDYmvbBTjbRj61P7QkJM74fsAb1JcRkE8kANh64M9ZsoIkK5ewXDwkzRpczrm9aWHlHaZ+fq3JHtAmMNdmbfXmP2GNrxfnne4/y4jBMzSV0ECvGJRD0zwkuI4w4U5Zdo8FjLRbSLSa/hVErtPy8Mmb+IHXVxdLFRPgiryM2xZK4YZyPQ4UE1N9eYLdBIl40+Io1AKqugYGN5GLdSmA8JxpeNBRjZ3pOnXWYO1zLASAKwxtpIrTS5EUIoUTLW8wEGmka38uhR2KZwQ/k0gUpCF9TkJ92QulnHUyV0pW0YXikW6b1fAUFhBQNR9ujZzXcC6LoHI3jsT5AJ4NHcZ/ew9qWxi5SNCHw6nwDzbTdDvhZWsp77PqH1te090AOIU4+BiPsZ7EqohGsJnK6kPM9SlIyPw4ShGVMlxAvzEJpBex199vWBxq904gVT63wOMZLMoeD5cUUIeqlqBPwgBiVHVG6hnUwvjuwlMemgxenZBKCiE1NSyXqFBAih6OPOGppHGi2I/R5z0XrYZCDIzJ5wrvAlDlrpmuN64AYYTMUj6nAzT5x1CxjGrDCDEKvQFMoKYwVXpEO5j0PDpPyGOTRBxrR76ahOSPsIM5MbsQaea0Q6FIqqFZXLWzn+dCvrQdoWYwJ64U9JLoEgVLrMmGQsb45L6QAA0VxVmGo6T4UjRjm7GYEdL5RNw3X/FBCTq1ezlmddsb4hTUbU9f6kOmYSokRloROMvZTqjmNNmhoSh1AUMKCFeuc6ZkIC4pdeU81UCq7MbZm4bliH8oK48Ji0sZA96wb/fbwP3whAVMHuOtjD5yKlUhnccNhOHzJkLUCkf6MKEtuIDEO63QleWGiSFJx0H6eCVf0mQ767Xu1uz1SI/V7xvGMAoSFTxMRhJvuX8d1Syqg/JGrAdzpLuKjHEVopHQtzy2sSRioW3wNFAfkF3oYC2PgNDPmP/vzH+pnGC64SJqxJqIAwkEbaBv7Sg5rz6NZN0bPZucwOL7fg2bi04B7EBeGNJosHS6iZSRdt4S7MHWPhQLcMb8qtdGKa3L12i2z3Uq6asFl4iYIEWWfxbh5VThs78P7lbyNQY1ZRRhO4mDZ5niSu9AsT7QgMw0Yu+fZQuiDs2lPnE1FJ4UKv8HgLIgQNMTFDtTkDKPR4I2HioHWMWqtYbSBOpriVE3YYi0eY1l6ZmGpaHCrZgG3qrPG4YRm0pOsAoOeZ7q8pjSd0E46fNfxmXWOCZ2OGCsmSjwp2Z8IbsL77MtAOI9W4b0ZWMpWljPmojmWTpm7WzWhyetRJBogr6k5wKG2M0//HXbJ1Ps+UIeEv7bGNGtLg9PW/nCbIu1fHZyUAnBLI33vuELkOBfch+uJPWVe1Hphns6AGxoxrY8SYUhXcyGCiBcHnoJJtSopgMTc6xMgfI30+E8/vbTz0z/9DTNJymEiVNAuuS8QDdl7MICrKtrj51EwfpyiOKoav54QxzhEGRJMB4SBdOfWTglcGaXjnjR31tfjcY0VZZrqC638yB4wfxac/Ymwl7DR/jI3SuI6i5WoltlPr4/u1yWp8G9FSGiymiPp5oynDljmVRqFthESTyakj1TwatBd+9I6ChnPIeYZGnOpCP1HVTx3H5FAo5PMBUF11MBGiyesk/2PtQLeCz4dIYii6MgV7SNCt5U1mbu7DIlhHxePJPyPxBvOE/vaMgj4j7i2Ch3WiMsFA4WNMCUmf1fClnIQKHckeVljrrmDOl+8sYfRwPxACXXaGUsWIfVvRxZoWFvNMwPPgYYRlKnXgVbtFsiiEEJNYBa7RB5NFtYebTiSLgevVebKxKrpenzD6PwFSHmY8VYb7Wdl+N3s/oz2GS22GneJrhYAh69hSW08asakdSsORuxkyoWm/gXML6E0mESBECBQvLkxWaOVssHErFaA4EyJkyCM/aRCi5opxOFAUyWLymm5+kdYY0P22CuIzhbFJExUg67gZLy1Mvge17a7TTQeGGX8DNYgpxgUWltDvaw9G+8NdEIMu/e8gtjMKwcWocP40xYLRpfoDhgtNGEoTNeCDWMaez9GSMEgSpfFRtsiDebE/HmxpnbwyPpCmATXT6U+1xgBo5fzsSm6piWVgLRWaZOfcLeE7rn2iBiqe+/Z+YgjabVwSmeFVtCICG8zxDNWQtfYpQB0f55rKEdMAE0+GLssxikjS81sEr2qPPA5a0a1OdMFQoW65RoHQq85AKZ3yYTDR4A0MK9lalOwfTJmcaiBfUODhgqkuTNPa3PSJFscK2ch0U3cH9pyjLVeMC4sGsZO4gvQRJM3iHk/q7jgdDiK9VooIAw48FN4RM5KYQZrnGN1u5qg6AOtFxLiH9/lPFlQwCyx/IYhUiUPjdzwlz6jM43rqYjZnT99Yec3f/M3fO3Xv/7mzovnX8w1OB4dsx3rq4lEjjvXHh5VL0335dN+UwrAyU5YcVpEj0d7AXzmGG29V/iFs9MaQ7l3aNKwmP4GWSi2HNiDhBrXEw1jLtNC4vGwwhVMmMHZizk35KeZ2+Ao/O0QEoNJcTjx4JolPvxD2DC1MtdKSjRLR3KMxlxG2BC4SMIw5r5sHurwpQNumCfvVYpXQ1twKY0nDH4KyIy0L+5bRlccqYywc9iOu8ImB4R6vnRuDtNjw5qnX8bMM1OeNG2SnCI8JRbdsh2n1ibKZSXW4OXgvyYWES7YLq+O87C0gpYmrHCpdeByq6O1s39IcJiB9xSNUGOvUxUGFC27US91QlHiNQy2a0RIWOZCHeswB5iVs+HogaZ78Yxi/GhoZkoTl9zPOaxQFcyBvQlss7Yf60E1nDLC0ZaRDgeHvclDOAINUWgspgMFl8JobL2gsRJKhtk7gr2aN85lzwvho3skuSZWFKnRrttBTP1gCDAB05pw2zCQdS/YEzP8sRS7R2hEjpA3fYb2+Z09O0zIGgKUM6E1AOY5eVK1xWWFoLGSoAS0aOFuxxuQB2uVWPwHDsMUPQOFoNnp+EGLKCxVImgDxqtpw4TUEdrq8QrHdpmEqTIH3Za2sQRxNFKfgzXp3PkeTO20GK7x8QmnZEwwc8ZF0aLul0PYDFfI50NkCDis7rcNJuCeVdp6fq284CsTs8L5DNTVM27aH0vQ++W6M4kdDhSm+iKkp6tuiGPsa6XqftTlQCm46TK6Oy5PSilXShLTu9GQI9YdPG6kAMll5mFETACD6It3b1EcDH9UGg7EOqaolB4yzN3nDGHDf+aXoUc3faaGNx19CORlPj5fgknpr4ivCafiD370IzNmwtMcHzkeVhasGJcdboY4gsMZliBO0849pB1hRskSzOLmcPLAwABr59hAJFMMehh+mb1DlWx6rXGKW2bKRHhVM96ayIUNShRbJl7tvQemzLzfLzPr52USXbRqkZX41VrLMHk2hNHuGcVKC7FwiHEwOJeT8UNo2kNHtsDItBng6VvcFYZsR9gk+xROqabOGDDv7EzUdc0gMqOcjK7OL2syKWL6zR1TRlgWLuAal1i0th4rofMvhGONSEywf2Mao70Q4kYERLVstDAOX9eZMQXHDLHyrAiy1Jvmb2uEojHWhPorDh0z1htNCoHgiBJHDmgME8dba8tt4OVt41kN2wQ/BXqwlSPoAjPRh4D12NAeleg4cIfUnzGOpoSd0c0C2CXRCILbaH+Eg1c0aguCmhgctGHox46mrRXzZv5b65BmnoQjuuWZmWssnwpikl34HkkVdKDh9zoOSb7o9YTnFSMOUwvc4HMnGsNkF6c2c97Ch04qYo7TeLkJXVznspnTW7E+mJzFnDfoC2Hs3zHrtfbnL1z0+G+o0hxJHtyXdYIP8PJ+SwFgrDSD8PmcsETux3y4hrVDEyebl9/b5ahlGxgHCSYISvMO3Zt9IF3bkVi6L4yY2G8EfbD+hL1BE9DsEk2m/aKPYRO00KapOcPLTssKLWBCK1uCWqYUJ9FAW8uH82sNWjSDQmOLGDDjQaxi5zFAv/pZiMYhhBOazH43uoPz81DCgQm4jgtW0/d++EOfQt9UkrsgerXohsdZ05kC9Tzs8cQbw5hjZoIxp8VSHXRlTMWNMME42JV+PLfQAtck8SSmLmdnMRctURLEzXer9UDUlq5zny0DLjMtc6mZsmW+2+eX2XPvEnQFhNcH+ERj4L5l5AizMpZ+34zFAitWRrUr91SDaVA6EmZkIkrNV5suaCkWYjETHXSPiab78UqYD4wt2m60+RzARjU0EqRwi/dpvs/4ak6Dp7XspzVnOQr52e4sW8uD91z5DXzZz2zcphjHMCc0OYrPdJ8JZyqzaLQE30NTLMYarS4hdYaedOhc/nTG2wI6aHbWqBz6JJrQAeY9iL7ee8ZuZ5m0PxcZ1zpyL9aLrFX8AThDeSXqJIXLGYsroYFBU7rWEMHaiMEp3U6Xp/VPYr3B2BsBRNRQzXrTXrZu0YwZU5krMeOM65hqOpPaHXN31aJrSUAvhTe6j2CXiQQAnkhqen1AgcMGbnMIlsiJLDTw/xFUPWP8dAU5rdd1Fat3dxXtqZ1csjgQaIzDDFLPo4ZIz0PoL5BTYDaVYpA2e1OlNMFqyURMBEeEkh3Joz32LJTG+aw1W3qWicDBaVpLNFUXw+QZrwWq3kOTRbDakpNmYIfnQA49J9S9YBww28JmzLH/GLsVELBnomxQrBCkmmNO7bjxtKxuzgFsMeeHZ/Eend5dH8NasEJhBWXwQmjY4ta/RGgkmpu5EFEE3Zbe+TiYdlAJaBYmZ2vwT7/3PTdjRXpIBIwZuBbYSYA8HvGEFi1YEBmBEKoGEglFQDambMKzEjKU+EQzmjnQxaFrNnXTyvCOUsRFr0q5mn9m5kOA1qB0WOwQHI85ZkVNbu5dQn9WG+be4MKL829MlkIB1fTLFHsfa59jUnmDNS+C0lmfzm2roRRfNrNyWBBFX8LUnb4sk89rYQYOwSPhpUVZeKUIf7WKeo9rBvawmFHg6JhY7WpgnuMweb5TBs2ekFUFIFkM3n4CC9WY5pXw/F4BEDM8mnhM6ggkYAB3Khejw1FFkasI3QiZZpV1DF1jrkl6btK0gamsERILTSt3vQ+j5MA4KwrYCKLVi8I51l7HccT3uk7pUpLIkzIYltcmLaF9Eylkh7WuLX3CXK1QOD5W2pLW09cS3aLIC8aARmkslTAuaeGx5KjdnAgKnukCS6L5arSGooahMa5YNwllo5wpnxUu8bpOkkUZow+4XhW+ZbDGYAfe6tmyEuQzQVnYwBI5Lvwv0TpuvWRoJJEoFdbdp0IMFcxAKtBDyyNwj2YugilTkvSAolfsa/DZSAZlhUayWsPoa/lulZ3AZ4mI4v1eE+YXC6Lnl89JpgHeIHWZEEO6pxDhZEt2FD4rRZSmH8XOQng5JxK+DhpIABRwFs9CS0eQIZiaBu90/XEClgc0DpyWUm6uy7NwABrum8QQ8ybCPAOvlr9hoblRwZxNnzcpuuUfMHLDUJqPae/7f/7ne7ko2W/sI5Mr41riePWlrcZKNpBDq/A2kwHn8gXh9o4LNNwyFdUkKYzVQSa6P6p/gO5s2Ja4PEBjNpi4wVb7osFpFzqSFuJL3DIoQTd9C3Xw3T6jmgWYKmPzArCIqBlzAKoVbgVDCaZxx5nHZBfBsCH0md92Lmg+/puQNMJ9tIYcSrQ3mDoWBEwSCU9YDQeObCDfbwQOIWnsBWtShyv3LLEzNvaoKc3GSMd86qEK9BVNHkbgZpgQ1qw9mi9rkaSJNtRN5lMzzRyCpcNIrHs1b0p0Mj72gHZBJ6QJ8mI+xBgX+qnwgDaWWG8Ninhb1ogDhrbELqA5P34szE9r5uptk36LUDRNGBYJbuwuFThQ5uDFkTimoGG3RCOYEUojK0Nzy3lFWvB3PiM7ledOY1aYOyYxznA6gVsrA3VFAQKGmQw7MiOXkgXBt3l+1x8a68Gr5eLaxzjYxAgc/w1TwgqbkCmfv9Gaa40ZShxlwnRgcz0aYKOfDBv1P6vu4PZhWosy5U480c5aSwINruemsEpToV1X2Np0tDqHx6HAeV31CENMZNxEaWG9EYCL5TYChLm7FIFoyPxhBFYdvHYka96F6QqDlX/gQE0503Gak4yl9GrHXVPDmuJRSgZy/WgsAAlYhBAVCz/55ONFsJHkExgleQQWuLon4zavEV2YnvRfLQmc2NC8hQ3KDhMnvFW/c1Z5MScEtHmVhLOFA/vo85WLWANoeymCZEEalMACWvdwmWWNh/XY92ffD5RRZlbtqlK7mqw1V5jcBGQHc45E9YCQQGYyOHpSEzemiKY53tRWqyKE6Pbtey4gZHqcAHHG0ToRwXNCbMW9qhHzTOI/Xcd0NjnMZnVSVnMq8ykz7c9qHCXGMldrbrpXibUY2Pb7W+ZbHLcmWbbqacglRUuom5EECgRTLIFgrxBeGBo4aZ1FYSjMvfBIU49xEFjSi0FYc8VCQNJaG8i+dP7ruKK9xZrIMxrq2OQBPuO9hvaYBnX4WgMFvBWCqzl78IiExuCZFWjME3OZjhAQIveMlhU8tUwLJ0hgr9bpEFQw2YOlufgw8n0nFYx2BVxxSsXV0WqM2zlZRJUNxeiZI3hosWcT+axHx8hadw61QqrlMR6qxDE215AxRFHHc2jMn1kwUDFunLT6nY4WpdHSD9d3DLzX+dtC1R64VdSkd2O5cP1zFPQZpcUWjc5cz2UZWxWWp+ACNwjIeHye+Wnzn24bdNNOlqib2yJ8WP/RKJsYZOVgNOwVvsj6Y5XCtmiOQfQP/IDwL3cbJ6HGSkEsgcJaTUjxeyRWTdQQgriasn0TG2shmrna0lkDT3OAwCfUi9Z65YDZT9CSnCg2tsLZD60ndS9omrvU4rayl+bRFpgqzQkUwpk0DTj6g9IBqbuNwuQwOY0N34RbuoHb6++DSvTiEpyFhFKinPAZwr10gdMwha7AvtPImfRz9o97ulmr5lX652eFtzXt73z3+3tdxB6UVWNd89VZRDTWxZzRlwkYtwluxhLccxIWbZ7mQODzCrNgUfD3OmbQcdBqjS5s0gs6HkrWfDV78AeFyDyB0Sat+ULEmDSjsVYbrnmGfsO8ILSH8ri6kamZYWCMvvresxovY+D7MJmGh9Ws2pqovU/NzDLtMmczyiEknIA8j1oRfaH90XSxQo45mgBwAGy0I+7TMqp15FU7M9yk++BkKWN1/JReGTMFqLoHYdD8s1dec4RYCjmV8aROQA45Uj4mIhXAEnIVxhNtgHHBRKld0u/DBMDtiAYpIRZqsfyc8VQLckKLnhCsORoxrxcEG+TZEXaNJgEKQTsDZ0YTYt7MgbH0nhVS1WAqRM1wRhh23cuEio92jxkD905NhTV7tf6NCr4y4lpSgf9CZ4YKFy0XjV4aUiNsbK2hsklYSGNKJ5qUQOAehUWqTS5apC2OdBwqDdfS7VxofrqUGuUpehb3g2E0Lhc64d7Vil1aVeez69j5kEBV3NaOV5Qy9mUs7RSYwmJOJAnwFhXa2v3dAg8LYWgS2A7eET9SqiymPG8gvAQMxF+Fj6BMvOe81ghnybHxalsFg3SXGFkuQF80cyAqqBYbYZQRyNG8+ceeLlALvAdYVppzIz+MJmDBajw+Xzozh1VeIBb1oSWarLCMhSJMmgQnNHjHoD/v+HTKEiSJh36Kp9x4uPOoMsH6uBb6976fcLkeKLTbErCl9Zi7NhdpWaT3HFvo+D2YLtIRtTzaq+NyXdyDHQhzhvaYfBJCtNByYKCEJHOIxo+o+YTxrAkmYXRTaMj3AFCO1lXiVMCCiqUnrdl4qH6yoK+/9rq1aUsxXX9HOGHjVI3pwdi5+2jbJQ7eKwFAoEQpPLXgnl/Tc2Mm8tpqy9W4/cHcr8IjXtmBX7Q5ECr3v49ZNSYwGnMPuQ/3QC7cq5AGhFVtmms5oDAzHFV1hG2dUt4Tb0gYNS9rRvputeRWyev4a8X0c1sOKqrEM+pNTyZdEi46Dn5WQww80oO3VgkkLrn1cvt5qhcK5poQNe7juTgJgP56MTvZOTtd7BwC08U0zloXb455PwIJE5/9liOMudeJhlb8LIzWZ/IzzCEOWJu9/jsQAuNqVmWVhu63IQVDHzgYY3479JPOH8xjfC4PqXq2fAmrQYxqQrNK33ycGOrAi215xngKZXTexTP5uShagktao9s4uPfCVGltE2FKOBqM9qCEAnNxwX6NvUX6udr1HUzLUawKseRWCQODrTqsjrht9ghlakz9rnOdeOE3SnZxw9bgyQiKkydUq1uHupAQEAVWMw12eS1Catov8R4qHfvNvRgdc2JMYN9WegYO7b7juIOWj6upKpaXyz6wFtofNH/nRmj/WzqCZ1Aro+G7/E3tZJzIie6ATuNn4MW9fa71mevOa2WCtcO7cDSGrnr2oIck7iQN3YojGvOffOe7eyXoME+8jGS86ML9auBJOb7n0EhIy6UV+YDr8mmyaCyNCUlVplqO0TUfiNG1M0etZIi/dBIS99ZPwlDAOtHAX0jdU4K8t1IxhLBq7Na+tdPEmDr+d4KzeT4Ld/eO6gGo1dUrr355ETJmghP/XCbMItC1medXGpYB2uOr58LoYMy1HLaSvoy5WkrNZDZl+7utgIUprKYw1zk0ccxNPP9JK326bmvvX6HZ6wNFROA8Pw012Vw0SNrJB8MlxTcaf8dExA33Kia5ZT5JT04as7PMEIQwJASDNqzmqIlQ11BqkWswj119bGJYRVImQBg2ETwI4WpKJWLjiXqZ4elepAsfkWmcNk+hGdbD1fJQDBQWVWzPmOqELaFdIyQSyjY4v+iuEIUJfGo5QzftpVahjGlZrDY1M8L8ul61WJZ7l/szSv1eQVpmw55QL6OCv0w9OQCEsU3zYjErqvnxfeOLejaQHutjaElzdmzzhDNSlAcIoPcjKsOQgRiq66dDT/aVgH9jYa61Hdgn18MeYTJceRl71ihaZJUL7o3mXke2mZ72B6ZxR45j+jHCyM24fb7yfISWFRVr8ObggUtgTqOp27IaS5TxuhyA6A2YgA7UQAPMiSqErJqxW0ENt++oQuEISmhqv66PX0htsuicrecjoJOKvjaGSB2RQARudjC1zs0YsbhJt9fvHuM0KmAtYKQon4bHNE/XH4dfAVeReCQhX1oB106q9ZSSoP0ZyAHQLmNG+RvrF5inz6uyUGaesqfB8Z1s8kd//B1DGTWV2OFkM6GNqtmq1O/nn4P5UQqz5e2oYdFAdqRjYlApNXlPnvn7CozHcUD+O9pwJDWhPsmKcREDvZ5oYSA6txEi0J27MkEkNFJVg9hqD6S7WxMZzZmNpq4vFPnRR5d2/vbP/h13dS4UYucgrHmY4PawFZaA8OjKgcnNeydkYhQnqmTrYS6j5X3+lfn+/3DsaqZm2GORYK573oyqWjvJEBsJWi2zmmtN9x6cfg+CuSczrp5vH4g5zK4HvNR+iKZIOFPHTyYVB6eHBsbVOaFZGsPHiUadjiltiPWAmQrGBx6H55+ylYUnYg6v4XSULIUn1ZTdQkW1CAhDAhfH+ecXkQKYsBb0Ci0jtGvaALUsAEyB70H4W0HYveo69QC0znefmevitV/N4gjGajGs/bNWS7XQatAVxA6zEn3zApOOLyFWXRk4ODSMNNdJoJEEMWF9aJhuIirByp5WsDxyhJOSXwRrcIa4V59j2hjt0Kn+MEjRFi2bLMT0vZOm4/QAZJ/tyJ1YdjMYMbDSufd7LBSeY6fnMGwL0UmzJnzO+PQIJ66pT4FQ2UZ1oPFWqeKM2uegn9AN37F1K1rhbNIUgBoiTulGyx5NnsxGmC3n4eb1y4sVEoaIlksdjJQhzTonSivV25qQg6W19i0tNMiceCYRGo3UIUMHqIIO4S6M5izUiYoZp7IZLoLO1eOmwQbK3DDhQiLMz8lWw9h5HzqBDqqo+Fo5Cqt4kXCCICmMs++///GfOkC4zhWKoxxUKA/wxKHDmAXEdhLDDCGnXZKbI0pF//wRUgtTREXV5cy7ef1myuVhvolI8GjSNRdnIBqD8+FhIBo4DR+PasMuqN8Z/QHpTwZW9AUhP9ZcxeiJmx3oIAyO1MlIQByNJjCkrTSQV7/8ulqz07k2RLZAM7pTMVUTmb3LaxgOiRy8IBxr0ZMwsB7atQRjD3017C5q7/cUAxf77eF9biAcNKdeU01s+x0OlDPoBuKotC+E8az2hgOpGZOPdPCoTRvnKaGFK3TB9xq43rUp8VoQuDBMXskik7Npwh0VjOb1hFjd0YMUaUVj2JqQVpxkIqIU8rsPNvCM5sGBp+h44pfjhGukiNfG/0CuRSMuxDMwkdYBpoHTBSijcaQWdkMP7jxi7SzPrFbUPcEyCmxEudVoll1PxlBtme/V/O8h5dn83uiCMmy+Y41yNMzu76Jla/6NtHDEwEAhrYjH9e52MWVW8Z8kPvYF0f4p1cdWEXuao6IRT/0SMttS+S+autOgtR9oeF5P0TPZk46tJs6dgvvD3G5+dn3nnM4XLcVwrhFVYwFjrfhp2HC1bKao/MB00XqJYBIz1ffJUCTufRHkE/1CrDVrbaE2jnn2oIk2XiPNoeG3rC2CrBjxHSlzxn21xoYQUQykxB2TQ/fRo7upY665V4ggWGHqLYiFNtrEou4L0Cl0yP3MSEdByplLh/CFV+Dz0rnDKefqhAM59ewVzrKz3coUncFZbxzga8eh29KYswYJLeRcwluhBeK9ESgIHIeBysdGqjeWwl0lIOFIZWiuV/S9P/vBHpK1pZ4AAAlsSURBVLGtpFLCIJHFjAnG/Nx+CEIahkxUsq0Emcdpo0koAWnnxnW17hZzxpTlIbQ9v3XrjjN1SKSwJqgFuK/as6j8OAGp4Uu9BWOL2qnn95Ky/OLZ8zuvv/76ztFTatMODIAksDQC244GTb0FiqR8rvvR8NOaqJgDLa/e+qlvStMOxhwGmkPp0pSEuui9mh89yGZEImo+94FGaxjGbJjDESFpL5TDFy0LSRuoYU2Qia8tG97rzAz0R2E9Pt8y5jLDMpBK6MIVtRZ6yAPNDMTDeo41YIwMbcgHIxlR7bnGvF0sx9X6YuZBeIwLosBEa3xmD1vDqQJRpapXnUOsK12rWXs3ZMVSmlA6NHVj0QhYbS5aIfeHIcCYa/7y3AgGmADab5wrMCFe1ooxee3fiLBxRTmsJeaPhglh61k4alqKFpoLdEDiwKQzWxgkq4s9NR4/Gq6jLex3SwRDtWHXSsBJrfvzagIPe2cYQZ8XK+7ecR0CbnHaWsChXRHix9jjOHTVtQnJQmPkTLBvNBwtk3ANDn3GfE7JmrTj0Cnj7EeoBmyYNUm8bWqMoODR2JYxcQ7oWI5mWtgOCIA52pmNBqsz7/o4TvWO/yafp/xttFL8COC19MHj7BMWSJlOqksmfCzQQLB1oiKAsbhX46NL16xHHZbNfG3zU6r2pb7Jvp3LVy6roNRZV8g7Kab6+eNh2k4xz/4izBgT0ReFoiw09T4WIWuDYtjIip7/CldDIpMFyVrd1lp77XyGFMY2USMVzuERDt70/F0zevwGwGIVStaWXZtlIEGoywoEfTgnOQ7lxVBekIQ6eU2/RhO09v/zR3+5R13WDsB07aBkxc7KxN1HKx9FXKDDEoR9R5rxE3HlJ1+oUeYtGCxtfKQxixm3qzQE1xqqFOVwLKhewBv3JEFcB8BdmCNxIMyTx085HfWrb70ZRjrFX/heUn9fUJws7d7Bq4VBEmqnYeIAfOOrb8l7H0zYbWhgzBOeFQa7xjIbBxvmVtOmWpM1sAm89ypMREjNdYiWRXTMsLWYtVARtRiqreXoOOp1/uWdPndr1hde2B7w3sfSWusQUzTEaW1p/nmMA9MYQ+ZAjgDip3F87jEWgjVnPOZao3rPa3bXwqgwWMLBJmnDzF/zR4jeuHEtzjdpXe0yXKYLkYMT7hLjTPyrTc0kJ5nGtCT3qAYHM5E15vsS0w6zJGNtMD9WjjmQ5cdz2z+PLiSJn0+YINpZanenWI8ZJ0Q/zH0bp2uhOFqdRSjPZp0mq88JJIPbPrSyEgGWLMNNUfPR1F0QSC8nJjBW+WGsdUN/7MtozKzDtt5DIyIKH8Awn5NZu2jmGg9aHt/xmomUbqk2NAzSzQvoQq5XcgaiQZsxyJKt+eyiYs7GSwcNFBR3lp8X9NI9hbYOHQ7UYktIsOLWycmyhY4SiVOL0bSCUAEXpuAWseujGHE9fSHrPLfAVtGtCkfON7AIkAIaGok3hMjBbB0qaDqVJas5PpCzmCAD1pTIC151lNk/NrADP2v9s8YwTMZoC3wEL2P1urE3jvYR/EokiQSdIS4rVomBr1JTWnKSEecMa15rlDDXFMSyEGehgFlh4nqeI4XGMoFueTlGGz/DWMahK3pOsv7xA/m8fvLh+/o97lMGlF9hzCQ5wJQpbafDoJAzBn33rpwBh4/vfHr5ks3UNMtcvdasDYcOTYCFQXMhHAzFAJwLtf+z3bs60LvGVFx8Ru9hltCO/q1vfCNpuh6gQo10r2OEmVDkSM8x/qiZoHUR3fHGmz+9c1DFSYhj9Dwm/KdRGGxIzf0txGFixXQaz+2z0AJ/hwFGEwjGF42olb/2iNumZRBhPYNZ9j7pvGwX5sKQe4B6v2chkH63DNfM0tDR6kTZatxrRINDYLzZRLd4c+fARMOPJsR9mvDQsXA4UicappgEnnrk4+0+asbToH+YuiuG4VjSpvaQtl6He7mJcXB/1ilp7IRpJW7Vzj2yQzHVp2wo5rFTeInvJtVf+16hiWbhWgoIQyyp0czCOCSopN0whucpwq8Dwr34m+7avJwVSegSCQkc+DEzy2jtx5hCUV3bJ7Q7mphiBEJjYddzshbeqlCPMrD6HnqYc640oYlPt/+DP3WgC8O01owdh9bIiadNFqgZpSMm2lsudGnTHGajefFyBIu0bmu5fKbRUEaSMVsw6Fo31x1hQVQMrwr7WmIWgvo+7cP4nbWr0MbML6NrhTVnzXEmoXRrf7GGamH1rHAPylnysgUye1m8uFnFzp502j0Zh7V6wMlXC9WNTHE+4mfgH8+20zlQB+OhmhzhcTDN1pFhrKzdgivD4Cdr2QoO9CIeZN6l8TJHyp8aN9A9ScunVnaK6AveUx1q9DPTNQqF9gtLrin1/E5YIAIfDBnoj9ranrOe4fZak1ENs4vjbxpFf/Tee8RQeMB8yKHhd1+gId24fs0aK0z6nmrjUk8A7fhzS0NKJyYgHokGduZlwlNvfpRsQSYK0VFgBQZ9TybGp59epdaKBuu9cngLm/easOJzqpUaaban+qknxZTFvB0DPIkZGhsC4rU33to5ce6sTIoUovcCcTww8XTQmUfxwDLlMpIeKFd8GykVxjjZiqOVPg0vhEmysdyfTsA9IC16XcaR9lVrB4PlgGa6i2OhzLnvbRmv3xsmFWa+1iFhXNtoka417zO++yIAXtGQE5JkZ5r2sTHCTTQodML17bRcjckFY0YLYms5UBAo+4nZyBhqilnbJO50HHSOwEDounpeQs/uC3bCmOD+hFMay50SluD9aCPUzmmXdbK4eDWapALT/gVqImP0W7tJhijvI+Adqyum4iL51oJTwhTaAAc8KqYV6AaBG8UCJu7159xNlJC1cjDCMdkd4aG/q4XVsqhGtsBPgwV3X9vTzpln4MMaL5o4DidUYqCK7j1KhrVpjb+dm6FLzlqxbzOf0YZ5hvdXEQqFOjjLTpdm5jbr1zBTQ1p6dumAsZ8WjMnauWLcQEqtHXFIWirfqQOUZ3n9SdGflmg8h/HjBKwALRQUuhJsNbRsunSscGOI43iNxpizEUdiLJXHCi5o6yiyjN9//z3BrtTiDpTiKCKEFZAPLk59Bx8La8yr5UHbW6+QVfB9WRQ4DPVsngmjNgk4R4Peh/KXuXgXoW9wYd1Q8yAyjHoZnHPWgUxX6JeyoOYNQIbcT7SebutWsdx70/EkWFjALhayUR7pj9nEqP8LvwPK+7q89PMAAAAASUVORK5CYII=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95400"/>
            <a:ext cx="35052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295400"/>
            <a:ext cx="3962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extBox 10"/>
          <p:cNvSpPr txBox="1">
            <a:spLocks noChangeArrowheads="1"/>
          </p:cNvSpPr>
          <p:nvPr/>
        </p:nvSpPr>
        <p:spPr bwMode="auto">
          <a:xfrm>
            <a:off x="533400" y="4038600"/>
            <a:ext cx="3200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Each PH cleaning area or floor has separated air line service . </a:t>
            </a:r>
          </a:p>
        </p:txBody>
      </p:sp>
      <p:sp>
        <p:nvSpPr>
          <p:cNvPr id="29704" name="TextBox 11"/>
          <p:cNvSpPr txBox="1">
            <a:spLocks noChangeArrowheads="1"/>
          </p:cNvSpPr>
          <p:nvPr/>
        </p:nvSpPr>
        <p:spPr bwMode="auto">
          <a:xfrm>
            <a:off x="4953000" y="4114800"/>
            <a:ext cx="32004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Hover plant LOTOTO example , locking the air service , empty the air chocks and isolate the electrical cabin.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hape 94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9906000" cy="1371600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Cleaning Devices  Cardox-Water Hi pressure pump (WOMA pump) 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101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6B739BE7-F45A-4E56-885B-E4BC8B4B63F4}" type="slidenum">
              <a:rPr lang="en-US" smtClean="0">
                <a:solidFill>
                  <a:srgbClr val="000000"/>
                </a:solidFill>
              </a:rPr>
              <a:pPr algn="l"/>
              <a:t>24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4102" name="AutoShape 4" descr="data:image/png;base64,iVBORw0KGgoAAAANSUhEUgAAAWYAAAEDCAYAAAAGH67/AAAgAElEQVR4XoS92ZNl55Xdd6pyqsyseZ5RVajCDJAg2M1mi0OTbXW31O6WLEUrWq8OhRXhkNR6VvhJr/oLHA6FpxeHbUktWRyaM0CMxEAAHEGQQAEoTDUPWVWZWZmVXr+1v3XOyQQtX6AiM+8995xv2HvteX+bfvDkS2vXb1zprl+/3K2sLne3bt3utu/c2x0+crzbMjPbHThwoLt9+3a3vLzcbd60qds8sanrNt3tFhcXuxvXr3YzU5Ndd3e1m9i01m2enO7u3r3bTc5s6d4+e66bmd3a3bi52M1u295NTEzoM12qa+dnp7utMxPdxObVbtPKnW5ubovvf/fuiu6/Wbe7263quqmpKd9v8+Z6b3J6qrtz547/3qR/XLtJY1pZWen0+G5tbc1/8/nq6qq/qz/5wJ9p4P58YnKyv2ZS4+K7W7Zs6e6urHYreu7S0pLHy7XcYHF5yc+9u6bv6n3/rntP6T6aUTftuWlyevFcf29t1b/z3Onpaf+uCXe6RTe9acLPX1hY0M+2pvou701NTvlaX68Xc+Menvek1kHj42+vi+7Taey6bbemv3lvdm5Oa77gcfk9zSnP52/2cGJzm5uXRvfSf9yf9eGxK3freazNmubBM1e0T117zrI+Y7+WRAObdc3mtbteM67PGqyuaM31rNVV/dR9by3d7m6KthYXl7oDh450c/Pbu9tL2nPfdK3u3/Zs6c6ylu9ud/vWrW556U53+fIVrwP3Wlm+xai7ycmJnj6YA7TCNbxYx/n5+e7+M/d1+/fv66ZnprVvmzTG5W73nn3d3r17/dxNmzZ3E/peXuwb/7KXvM/fa9o0/tusddPq+/Jcu7paz8zfjMX02uhh+Gxz0WmjT+ZQ96775Tp+jt7SXolmtBa5dlX7YUo2YdeL57U7+Ef4wGPSXvL3+D3v+fD1du+iH49vNB/up2Xvn5fxDs8cxp8x5JoMcXh2xqn7iWbyyucZ+/j94V7aF+ZRK9Wvh/+G3cIT+jPz4Gq+A38zXlFqvy9+Jtey2OJB7dq6fROH9ONjzQtI6jkCp3qo1vamePipHzwp2r7RHT16pDt0/Gi3e/fubueOXb52SnQKLxeGFU9nP8Tl4tG676rWgxFxnentmRdeEzBf7a5cudgt3LjerYpBDh440t1z8lS3bcd2MXUBxV2YFcDU7xD5osD66pXLAiUIR0wsgK4xrwn4prpzH5zvpmfnu0tXbnS79+73w1cEEmz81rmpbm5qc7dlWouxtmIQmBDorGlwEG+AdVLAF4LvgbItlxmIhRcxeZFHwBwGqEUoYqv3Csi5b55RILomATPdbd++3SB8U4DAIpoZdA9Ah2et3ClimpmZ8Tqs3BEY6V5rujfgB1jV+gBourY9l7nBYKswq4hgUuPIuAEY1hzGRxgBmnf0N/dbubOivdd3NIjFpUXfd7IJKzO+iQtGKqa6pT2Z3jLTAKrWBbDkPjw/c5rUM1iPAuNOAm9SwDZd89T+MUvAmO/wDH5nbizVqv6+pfXhWdyD+9/VeHmWr28vCxT9zphvCYyXtfcLN2+aPrZv391t1b+ben/zxFQP6ne0njxvCSVA371+7brA/3Z3TT8h1tsC9jUpD9u2bS0g9zglsLUHjA/6A6AZC3v0qcce6/bt26sxsO+d1nXVwLx7zx4JdgkRgHmiaGEMDplD3ismLmEWQBsDcYBgDLSMKeCcz1mT0PHG542Bluf390eYjgAFIcq6jgEy4x+DWH1fqyie7XlEf0IvBoIGcVZymoDIeFn73NNr3ICw+AmB0m/zOgExnsNGsP3E/HyfEkwbhUaek8/8tMaLBlvNKYKhVqNePSCPhKPXRDTn6yVhIjT9TMibOZlOJ3t84l6bR/KGNc+kw3daNT9z4fpC981vfFM0e7s7ceJYd+T4MQHznm7nTgGzvjYlXISvLTjaXPt56SEAc/at5tBEz1PPvbh2/vzH0opvSWu+auY6euRId+beM92WrVvbmgTVpR2IQTZrEteuXdOgrpkpVwRms3MCKw0E4pvaMtd9+NF5M9/l6ze7LXPbfJ8laT8A0fa56W7LlDRJDWyzEBVNvYCytI+8ICwYbQDWkigQ93gjoplGMnENoMOE0Ui5R4QLn42JcVqAhJABCLfNzXcrWk3mlvuzEfMCAkCLf9F4lgQqgNIdaXcYEQDm0rIANlqXtjsEZwBDu9air2hcMzNTfl6AEUSpscIkRbD5jOczdv4O6PfMrc94f1nghWBkDDwLAuB5FngNLG/dWuimJTCnucZjmOlBjOuwigAfiBBhgHbNc6Zn5vUT/l7tLly44PF5HbRAWE0Im7touICh5sTP7Ie1EV2JQF9ZWe4Wmsa8a89+0cROvb8mQQhNaKz6HJOKsWwSXQDCy3rOsgQSVtyNGzf0O4IAq6UEwPSUdCBr5WUddWuD4GV9z5w50+3bv8faMy+09X0HDnU7duy08gB9rbX1GQPtGFTyPtxrTUZjGwPw+Huf0IC1nmG6MGOAob8vK8Rial3zXCwzXrkmSscYqEIvPUA1iynfK1rSv5HGfHf0jADlxjGPwX3gwwGJ/0ufjwE23x0Db8ZWnwF2ZWFakRmr8Hw6sjh6AYmSOnp/o0AaA9z4WatSTOrvohtfZ54rWN8kepqQ9Rlrt+4zWEb5jgXz+Pn64ML5i913vvMdYdgdacyHu3vvvddehtnZOT+PucX6vbNBY8bzgLIXvsckrf3QmL77w2fWFm7d7K5dvdotShNCezt86KCA+bSYZ85UY3NKg7DWBaKLAW6vLHVXLl+ytmit7y4aFWY/Gu+UNOVrksri6IkZEfPUOhfA7u3znbwZ0rYFIForJgVooSmiMXozMfnFXAHZaM/sJia8tWt9LxoTixcwDjiUZsxi1iIH0HmvzCG8MAIDaVtoyzZ59J2b0uwAOGvZ2rQxAVgqYxlIiBhEdJNpgeKKCQyroRjsjjX0Yq4VXVtzKe18ohFINGTcHr3LppmTcWeEmBYFvjxvq4Ql1/IPrRFgsmhu5hxWSRlFTRtpFsUWadIAKuO4i5tC82Q/AVfuu2V2VuB3swiv7Tla8VatCy6XCLkluSQA7WXcOxqTrQATsim+3+eaf1kGXIM2fHtxubsi7ffEqftEWzusSQPOpQVh1pUAQjCwxpiJt2/f1PMFyvoumvSUXUxodJphE7ybAVgEgp6DoOWZU5rnpz/9eLd9x1YLIYBgRe6VvfsPWpuxxswaNY0xQLLxJ5oR96+XHiya5RUGjRXWM7wBoAGZ+CTvQ68D3RX9rdcU15v2PMrAbBE4uFjy3Hw3wFwur2iSCHnWCcFVYzVdNgvT90V7Hqu+bayZ/xiAx+BfNL1+lXiWQQ5AaeM29jXlJFd7z5qWbAZva1WabsiobmKWjRVs0qp1r7drrcbCZQDVkbXReNFr1jAg/DkIDPi7wHDM57G0A8aD66bcHyVL17rzH5/vvvWdb/u7954+KaX2kID5sPmM9WcuvcBtmjMzgE/tWtTalZu3bJjVZg1sev6lV9YuCGDREpfECIzw5Inj3eEDB7vNcmPMiKHxI9bNiwHw1UHYl65c6lb0+6TQdfUuICHAlgY0IV/z+x+e7zZNSotem+i2bd/lh9svKQ1oz/at3dyMNFlpHxObxbSYpZjQjYBY9M0C+4BxfLrcY2ZaQK8JeyObCZ+ND2D1fuhGQb3mEaJo0rAkdUlPtGpeLBiLzHp4owwCNe9oOxNNS8tzPN6myXPdGGR9z+bqKReHyBWXTohSBD2Bn3nklwzxwmzLEnTRoFd1n9rwktxooYyd9Y8w4nkA8+ZNZUrzHH4Cysyx5iwiQMvEHdPMa0jN/9gDCASfLoSjfVgv8PAvy+WBFi9gznOjGQQ4+BstPHuI++PaDfnURRtbRQ+z8zu7ZRHhkuZXoAEYr5lG+HdHoM08r1693C1LI78jOrt+/boEeYGd/fvSOMaaZ82Z/ZOmL9p99NHHur37djcfOxbHWrf/4GEB8+7fCsxh9LHmtRkL0SBer7Vm44bZAhBjzfC3AXNoZAwovp/5amDePOcT2ne7ZswjuWZg/AJgXrGqMpZYXrEWWbthUh7dBkFR9wkgbbQS+nFL/eqVI39lcGet6Rnr1hKBsA6YR39vuBafb9YHbBjfx4rHSDrk97gwx5+FH4MvZZk3N2Vb+15LbeMrGv7trhbG1Atlff+DDz7ovvGNb4imt3UnTt5jrfmArDLTPV7tJvjrGbg0BtcqCvQY8E1DTena9IKA+eJVBf+uXO1WpD2dOXXC2uPc7Ix8xFsMTGZUfQHtKir6ojSYy5cvS8u6JtNwh016aGJRGs/U1Ez3gVwZUwr+rdzd3G1V8G9WGhnMCbPunJ9rGjPTLJfDigCdQSbYNatrrMkpKMf3eDkYKGaeUVDSYCmiyPX5PGZ/FhAg+ySxF3iaqZukZCFLSy1tlHHOyWIgGBggDPBDMgE7m/vtGWP/VRjQ320BNDS3BKhCoATneAGcaMOrAtsxo8XnzlpclVXD3gzP0XgNrAXUrI9dGxJ0UxKKAeYIlRAprg+vVwtw2keLuSfBSkCvn280YV1bPlxYAt96ua8Yc0xRr00z1fidAGtcSxW4W+0uX70meprodu05YBfJop65dKf8bwgvBJ7HDzjfVmBRe3xd9IW1sCh3Ru1PA3KrZHKHySURt02Yl++xFp/97Ge7Xbt3mIZwwUCzh48e1xruLJsCtbEFbh0raBoW2Js1KI148MMCzBEGY7AwJLXvhd4c2OxfA5hEY83zxrRSaDT+3gDe/qgJftYiAc+YyqEpaHLM8Pk9LqYxP+SeY6EURYT38t2NAqQXCqIH9sxWiec/uG828t3/17qVYC4+8Di8tZ90n2S9+GgMvuN1GT8zY/S8HbAb1m+85p8Ax6aE8f1YruN16MFW1735qze7b33rW92evXu6U/ee7I4cO6zg8v5yweIxaHPiO9nV7APz4bqK39R8S+GSMvbs8y+u3WiujNvSmB9+6P5u397dZng0ZZu+zeS/dvlad+699w3E23fu6K4vXJcpKuaSW2N2elYMMqXouzIa9PNj+V4mZuakIW2RWTnjjeOBgOw2Af48GjPjXkOTEbM1FT7SF00tA46UY+D2jRp0JKmbC2AMZOOF4F7cI1rmoGEU+NZKlD+Wvx1wwxWA+a3NNFgLjPJ3rxU15oAg+U60k/VBx0HDxtWzLFM+mjTj4HthMu7TZ6DYJKzvMvZIbsZzW2DFs+IzRwKzT2SzxCJBADJmfFceVyPGsZmG3xZwBZh7ohT4EJjDrWNTEo2aeeJm0t9c77+R+sQVGtgCzllzxtIzRtNMMkcEHVkYAPH+g0dEF7P2L+PKiPBCY3ZQlcCkrr0ll9LSsrJ/FJRGgEE7+JcDolyXva1gpuIbLZ4wJxr77Gee6HbuIoCNlYEw7hyIxpVB0DGujAi6HthGwa5ygxXTGAgVrP7/A+aeyRor1t/lbspnG4EloFHANMpeGFl9JtfmjhhrgtEAx/ccg03G29N8o4ns25gus3+hwfFcsz4DHw2AajfhBo15PKfw6HiM6/h2gwYf9uwJqo3ZwtCuyPXg3K/H6AtRpDxe4UsP7E0A51KDZrPEMubcL7QRMI4w9rroPm/88o3uu/Ix71GQ+YEHlAV0aL+BuXhv0Ji5L4qH9zBacbMegjV5pnHkyRdeXLul9Kqrly6LjFa7hx94QGluBPKUZjW1xdqGb4Y2ZA2qzA/M6kWBzZUrVxyhx+XBQBYURJyWRnvx0tXujghsYmpWn81b+0TjJsi4c+uMgFwAM6HFaoDFoGLqB7hg+iwEzBjtNcQyXjS0OZgo9zGz24dTgUBeYWLM+CwQcypgKPPYwaz2PZvjArFofpU2JoGFmq3XOBjnDW3u1nL5DH4w9jz+tj7YETPKTrMC4jJ1Vr1OvEwM7WekrAN6TUNGQ8O3bY0J92fTUhn3ykoD5pHJZ+cPvsgGfnwPIHcqZHPXAL74ckPEdivomYxp27Ztuk7avdMnS1vO2ibQaCGKxqwx8J0QPL87gLp8t9uzX6aeNObrZL8QlYZosZbYJ9wuSonL3t+4uuD7LOl5i4u35P4qJrKpKJD2ujSmXVFwmTRKGBcQ/Z3f+Wy3e9cO7ysB2hUJgX1y0WHB4W4r5i4/4Di6v1HzzV7UT1IktZJmKsB2cF0FUEOfvtBqZPOPam4H9h6UNTprS7RSRMs3uyrB433QRq5i1jflwH9D2wKWiebeI12R/cGPP9a6x1ptfq85Jg2rxrHx9dtAMxblGLByr3w/mm4Ptv8FjTnfGYQEFtowko3ZCV65ZrFFEOS9KNMbhZv5IFkNzS0RC5V7jS2GrNsQdypXTv+MEXhHWczzKuKmfVle7X760591zz77nILMu7sHH3xAAL1HmUD7ehrFQhyC9dov9ttQWnG0jXNkn7lm09M/enltURrzpfMXFGy51j3xmcelVex2wAqgDTAbnDScgCe5faQ/XZc2g8+Z/Obr1xachjOrLIwrV693iwq2oDHPb93RB97QjuempTGK+icFzJul7YUIskjZCJ4Z6QKA3G5mNos3JR/ier8ZwqMALtLNGQqaJEJj7HcGnEJkg0bQNKL2nYC+8wv7TS2gx93ACxObcfF5pWnVGBL0GjQMMbTWJ0IjpqfnDTHrXgZvwFoQETCMT3hsTqF5BpiJNgekkrMZZmct84/xFNECmHqCQDvrmjWPHz9aVVxEiBeeEaDE3Xrj2tWyqFpwj7UgYBoTGmEBcPKdQfNXapEsMo1AAbhDjj9cW5AGLOsKgYtGYz+1tGiydABjNOSlW/pdAUfW2rnSLdKdgEmydliXcDoW3tzcbPf44493+8UoZM/ATHc07wCzUL0BVqVkjoFsIwCNgWHCmvYngdlWV8n7dbRli0d7i8sFf/qD99/v+oDNClISG0AzZO+d+SLamWZ/7Hsce2tL6FvGwsxsiq6/cP5S9+bZt9fFAMZjDZ1t9DevFxw13vDgWIsNoI/XY6x9F6gMqWuFayO/8bAc634rsC8LYqMW7783AHzm1Ft9DdDG8wgWjIGZhwYDxtryWOOP4OnjPw2Qo7362qZo5Bo2AJ5aUZbQa6+93r38ykvKl9/b3XffGdF25cmHFzaFXlC+Kr3GFpEBus3D68hzaiMc99r0/Is/XiN/eUk+vNnZqe706Xul5YqQyf1M7mbsipG54bxSMQ/MRlYHOb2LtxU1FwhOSdP+SK4MNOYpaUZozMk1Ja9v6xZpy7rXxCYBJ7mregVMS9srTQChAMPzKnfD4LQnPczRUU3IDNuKJprQG/yFEIGu4fpoqzGZTYT+nOe3wFzTprN5zl9uYB0CJWWLjAg0JoDQGQ5wluchX6UDmUWL5R7RtS2SnHv0fiZ8hdKE6nnlv+UVIgiwQXiep5+1yc8lu4OxkabGZwAZrh42GOAkTcxzbpq0NbxmETD3ECWWRpgwfuO4j67Ir52CHNwIi4s3K3joew0+4Uh+xm4N1vOttWMuS4t3lB+Oa+Jud+jIPXIJaN+81qToyf8r+vMaooXLNQbQIizIE2Xu0AEujRnRJsKQDBhnnmjsaJBoxSvWKpV6J+GPv/7RRx/p9uzeWYUyeo80T7Iy5ua3NlcG61x5zxl/mD9MHy0p11TgWc+1FgozVazC824pX4OwZ12hMSkieg6umwceeFAW6RZrv7153ObAXcinr3IHaf0EdXHxab/HWqkfpovPX7jY/frsO16fEqxYToM1VxTYAtOi72j7eT9zDiiPxz3+7ljjDr+MXYGh6Y33zd8bNdt6DnMoLba+P/h/C6dqzv7XfLV5JpaS13ukUfOZteORxsw1ZZEUHY7/HlsyZZk2/te1WY88L3ndwzwq6+WOaPrFl1+S1vxT5cbvEDCfVvDvuF29vTAc0RdKl61jBan5SaZ/BGEpGqUtu97guZdeXtuhiOI2BdvWpL06l85mLfmslUy+RZVTDApNqCdQNB0Rw82Fmyo0uaIHCVQk8e0vVQ7fB8rKmJBvmXQ5Aj2AB1oQ99qunGdcGPKiOisjgBkiKvdD+fLyGZp2Fhm3CJF6Zw00DZlMh35yMNo6yV3Ems+zwLUBg4btObYNTDBwYNpKcSHIOaM54PtkcwOw8f2miAZtMs/D+mCcAe+4RkxcmKy6Z3zOnqf/VRrfBPnJgI6DgmX+Itz8XY2HNYi7Y1IEm6pFCjoYO0CddVy1G6RyrwPM1sbttmt2ZRN25TLBHbHkvOsE5RAey3cqQHhT6XXWck0XpC8WGEM3FiytgpCxsl9LtyW8Zf7tU2aExJGul0bD95q/mu8Cdk7bbGYp2TEGabmUsMzuKi0TLRm/vd0gGvs0bg3cR3qOBYHWh2seffRhx0uqUKaUlT0C5q2qOtzkVEr2ZD0wh3mZX7SeaE8BAvu4DRrrg3QpOuhN4ramlSYn5UKC4fT992ns084nB2AQSs7KMb1q/NKqqaLtBT2BRwvR7E/BHdrWRx993J099/6wNzD0SAvjd2jc89C/SQXlAwTxS48BbuxHzZxTjJX7jHks3411Ob7XGDR5f6zdMm9cYfv37XeaLr7XJk/M9+TSs49lDZXvOopCaZaAm5QS6h5QuprSZnDuU9JYJLIcBvBP5pitxWYJJ16xufn14T8LXN03eFPPL8ULGqvqWVXuKsvo5Zde6t5QAPDYPSrKI5tNVa0oRAFmxodgdtpj09YQ4ObDpmiaDnkeQqG5GTc9++Ira1u3zqsKT0E+Dfa2GBEzkKR+NDM2d1bMDW2n5NaLzGdNY/n444+cygQw85rbtqP78OML1oqm0JalQUNWEMNWFXFsn1cgUJrX9CQLXD7SgFVAZFqgznvREh3sa9LPIMbmNCljLSemcBMe2cgxQYTpBu0WE39IGxpL9phGBWBNI2oSmnWBKGL+pxIwYBZtO0FF1okFz3P9HGsC0A6lx1oLzami7MsuRV5UoG+7tL4151gixSuzIbnTZhivf1X8IfBicnk9XYEJoJf14UIMggpNW4kWURpiFYswPqyUqgCsirq52W0e400VqDhNTmmRFIO4GlC0kv1xoLaVyHu8ogVXETZfKe6JJVlUFE/s2HtA1C33klxdAHPGQq6z97jNkz2lqMUaocYHjU3PALqVn26r0MBc4EpAj/kyboD7U59+TD7mnVVU09Zh3/7D0qY1J4FkAe/gytioQY6BeWwKe1/ZwhKJvTYbmA74hbIilNm7PfI/UoCwsriq7BCNAyVEFoKDk5JU8B7WHxAAYMPLVi4bLtsaLvLp3j33gdJSP+xjAOtyQEyrQyDZ1lHzj4fOA8QB1DGvZA6h4bFFFPouEbEedPNeeC3XrtOARSdYPTt37qyKXU+yJlg8Xvm9pXTJum7WMHRt5bAJHMYEz2ApgkH8HddjoWhVCfbWqdSBjIfnjAVRSwrxmllhs+BvmRx2N8WqLS2XtE2Knp5/7nmlzH0oK/CA8vNPdHv27PW8Yo0mXZThpMyb2/rezSLwZy3GU0FsxUqef/nHa5iFkzKh2MspMXgCOjMq1YUZZzR5GBtitwpu81uLpvecKqaHXLl2pbt0Wb5HPpPG/LH8X0IGEfCUihe2mrggdAawa5tS4W4vOPiHxpwF6M0jyJ2+BPi124DZrCxwco5710STNqUhFAj1Wkvj3ixUCCkZFHxs88z7WIJl/eaVcFrFmhBFGLBUTo5kTWqZCUhzhYWiaUTjKqBhnuu1q6TJADC4OqKhw6AIQIJBBih8ubYgltYFPy2cWgZJQMeZyG2zrd2jPTZXTt9LwiA/9NsobvDQTcQJgqW8fOv8DrsRrImJem9r38jMgC7Y02joaDqY58mXXrUfe0gHIm92QVWgt6Q1Hzp+j54jOtOSVpZD5TwzR1sHAnlXFeoCnu3go346mCgShA5T/ceWwSQ8CyU7lgvC8mFpzAg3LByb+Xrt2r1f//aILstSsutptO8R/rHExq6NsXXkkGPzhYbBoTvWJEzXo2lRVffOO+8YmD/12KdV+VrpjDZbNY5FWWCkrP7kJz+RVr+n+8UvfmHwcozH6yhXnPYU2qDCEz7l505lR6UqddIKxKiCsAFLPz63TRiqTOv9ahdQONHQ3+OtvY07bMwf+T3gnbUag7DJKsBm5aYEmJ+hcW6XuQ+AYRW6Mg/FgeA6oGShl7zqAvHsUVJT427gfghsqpe5BjfW4BYQTYgH+myp5orNvYIJ3lcpCfVqsY4WYRzPcaMVcEPP/cH3ftBdvHixO37yWEceM+XYpLSGDsffB5gLH+pJY0EYRYg1NzA/9+KLazuUPoRBbBnbVGlPrg0OEDbQCJC4McyC5kv0mr/RSJaWFqTdqBJQf08ouPGRNWYxyvSctBzlLTdNbG7LrDXm2+rPATC7B1Ibacyl2tShMU35oYqgAnzRUsebzfeyCTjae5Ck+VB8g4yv+bFrG9YDc2gzgcfSclu/Acx0jXVKfk4+T64tzIMZX5H6wa8aP7F9wc01wDOjOScdjqq8+Nqs5bAeWjunrukFAREHoKQ22peJpJlpJnakeKtSZA0AZu6Z6sklPT/FGVWlVXPxmrVURQSugULvJVOjgjlV+FHCURJdGjPBuDHjxQ3ETwhrUtrrsnyqSV/D/XHzxi1bVXsPHdak1LjKTaNY26IjMn2sHYs4mQMaObTGPG5JOwG8PwnMaC/lH7yrnPkIRPbkkUcf7XaomInflwV8LNnBQ0eVXbLdGnOAuXFkT1/cK+scsIrmn/sDzC5OEoBEs8598nMMdDz7Zz/7WffQw4/KF3mfaGUU+JUZvVpqYPfKK6/Iypzqnnvuue4v//Iv7SuPm8vghjtLgpw1/t73v9+dOnnca1YZHUNK2FirjdaG6RzTfawxeq6qzg1YjOcRngvdjhWP3wbMucf4e7kudM9Ud+7aJQG5y6BsXhOt9Gssi5SqUMdLNN8kIBhbSENDEUOrBej1OcB86dJFv0cDrKnhov4AACAASURBVP45bgUwAHPqhMJrmYvXtcUH0GOsELasnbEg6/fT5ZRrzkj7/ne/Z+t2z/5d3X1yU+2Te2aLmriRnJC+LXyvnhGhWXMYlKiyahl3Av+bXnz1J2uU49orqy8n+NQvsH6pjSUbIT7Kyj3mYRANn9OLASaimcfU9Baly8nvrM0GnGe3lARhwqQKbVXw487iDQUA0QCKCQZgagvTNGU+i7YTjWVMVBlnALkAG7e6+4f1lTQmthY0mFA1Yr/gmCxNYxoTVd3PHlNf68VtQrU6lVW6WIiEgpjywfNM0H7QXPDLRhiYsdEHPK+hCijMg9ZF0yGIyC6JVudvE6f1Eok7w9Zpu4/n46q3Ep5kXjABS24CYi2JvVwVlY7nAKLdQTW/CnIOXfGY44yILD5pAJprkvqGz24do0p+mqjxLzdwS+EAZh8BwOU7a93R4ydcrn/zNh3rKnjHuNGUGQ8AjJXhDob6Hj9vKqXT6621RHt0YyLmrvds+lOxiUWnF2mecwK0++5/QIGYbVV4s4KrZko51EeVJSQXQssxHVtSoYkxADAXzGNeYy3NghHZqI+SGZI5j4Et98cCfEn+yN/9vc91R9SLpqrZuLK6DxpI9deTTz1pLfVv/uZvun/5L/+l+GXO+xelJcKQNfnmN7/pTAB+Z52jkYWXAiSsKfQFMI95J/eKAhEAoeVBguHhudCn5w15NyVkDDBjV12uWyek+C6asdaTvjJ71IWN+28hFqUXygSCyEJa+1zrUv1jAsihfa+cx7LJVbqXpbU6VtHqDjyXKGctW0ZqRU+vtX+DchKe7OfWysfH69Xvry3nte6ilM+nn35a2HezO37P0e6eU/d0++XKoACO8U4LB+mPEXqCTENjpUwNHe0QquFJ0/lzr/x4DWa1iQBqy1+XElwTj75P3wEPGHKWppGyWR6SjAQYBwZmkLSevC7H+LUbgLSKS2a3+/tcT+COApOVJYCZ3galYYUouCYgG/We+441lxBDiJXre3MtQE7El4IDESQvM35jsACzx2TwHRYswNZr6WM/nWlyYFIABCby+OmyV08q3+MogyVz6zWCFjnOmNN5ziAPGNscw/UhwmlrA/OhKU23Qp1obiZifSeZKZWdMHIBNR+vg026P1k0lCuHcWoNy8QtK6GEDb8XHZT7r9xb5U5yaTRgITdEgNkuJP4TQeLzs7aAdSF3GIKA1EqAeVVa7aEjx5Srq+tuS9g0cK+IepmRPGtJWghNjG4puMzcyH938yTSLJsrwzSR3HWEe/Mvo/1RIvvAgw/a1Od605TcFgcPH3WWEC0FohUHoEKj8W9iIVA0lRz5AuYCpYAfmtUY3Md0HDqN8HvxxRe73/v9z3fHjh1r/VZqn8onXnnZgC088rWvfa371//6X5fSIjp+//33rTkePnzYz4cHAe9jx46WVigf/uDDHJSJAKPn1mIlcT2MNccxqE7LzeKsA2d6lC82wDi2AsaCauzOCA9lPcf8CmtAC8+/8KPuL/7iL2xtW7C1BlQ8k0Kqd9951+1e2fcFKX345XtFQvtiK0J7P79NDar096wwxW6LliRgTmytCtx8yrQyxKkCzL0QM52XK8r3bsAcjTu8Ws8tt98leQi+973v2c15zz3HumPqLncQjVlN3OolzBn5sgeLtZV7N+HmtXUNQ2GfFcEfvvjS2k75e1KymI1MxZwnoEE6E2JUeEBwaaxZELCCqeltQNk2QcQJSYybtxRNX9lU/Y41yF3yK025C5Aa6si/vEk9mcPcmABUe2XDB1MgQYEhwprNjzYbCV7jJxBUZk6yDbgni22/tDTmXrNE12iaK98cawIA5CaNMaBFDm0RZrk2aPoDMMNUtAsl2IYGhcbB90KshnOe38AvbT+9dZg47X7+G/ePrQtS7Mq1BBrYxdT87GGOzN33touFXNqmHogYo9EvCtAI7g5WSe1diADwGTSR0iJCkLQDxQdeoF2ZMfFpxjQ0kKJdS1PlOp6HsGGc+I2tjYs2FuTKAJgPH5OPWSB5c1GMJGDuu381yyT+ZQQAfnTuTSMjZ/yoMAmgZK5Yd0TnA4z+nHiI7o2f7wH1Y96zV31atC/0giYb4sixkwJmdf5qbp/Qe9YyDGUh6TUd+jXXHrbeum0/CaiFabMvYxoKqKHWAMxf/sofKOd1f8u0UOtbl4tXPw7M3//w139tmgKgAWZrsy1AHasz8Yivf/3r7gFcXf60FlhNDpyt751SACla2qDl5rrMlZ9RtMbuvsmJEj7RGMdKUngmAibrGTCOAmBN0R63NfXYudw99cOnu3/63/3Tbp5GacWy9aNZIh+8/4F98vjaP/f5zynN8IGenuGHjBna/O53v9udPHmi4l9ysyVGls6DVAr7+qYx26pr1lZ4M/PIuLNv/Mz9euEE4EpYXr54uWMPptVb/tQpNTCS1nxEGUe0pChawToY+vAYHEavyuxJ8Q+VtmlOJtx54dVX195RkjqVf1R0kY1BFoY3GOIlOCCNA5N2p0oNDxyiz8EWEXcRlGao/+UTkoYMM6PhzGyZNiPcuTvR3dBPGuZXsGtFPr9tCnxgeqq4AK1SJdlohwGt9EuIFpFFjJbAT0wXTJ6aVPWisBZDc6CWxdBLaWdrVG6x1R3Ar/Wkqe8AvgUiBjIyCTDDTUQtFGazHHdOgRbjrTzmUZARe6LdHyJz8/pmLjnvkk0o1Ry49bNIn4o2moCFS8Tt1y4wdzm8AJF7pWAjggsTPpkgthpYDxpKYT4hbGCmFgFO8xRbNHInBXwhvHJZND83Fh5+XhEemu8eJctT4EE1INNIJkYBd2lULtPG2nJe9chcdmVegTlpYLdUuXdb2QiAI66EGzflp9a6YbamspQ9ZE8AG1sJVPxRaagxLNMwyxkZJXBLw2nCttEiGg10RpI/jfLJfGCdmQsHOBw5dlwWnXqSNAEY4OBeAb5xn4aY+dmP8d+8B+ONmTh8l/vGjXBXpeg//OEPu5OO3O924csWrTlmL4C8bet2ddyb7/7H/+nfqnXkSfdf+Ff/w79SmqmyDsRTBgXzY4H4vPbw61/7Rrd9z67yyWudrCG2OIjp3K6W5FmX+b1RaIRP0p85LosSqhWU5vAG3ECV8YLlNSgaAevMc52Ag90aTxgYWz/28ypm++Gzz3b/7J/98+b/x9K+5d+rE+Ba9+677xmU33jjje6P/ui/spUxVsaYn/dLY/rBD35gyyExkIrdOJ7dC00LhpZBUxZSBcFJTUWgAQp2jTWBC5gXENeOlvVeQpoCNdbiQ2XEPPXUU37G/fefcQMjqv6gQYqFPIYGvPxenF/vm19k2Q3Cjg9L8XTR2QuvvrZ2S9rIT19/rbspDQXm8yIpd3VS5dROztd3aMGIS8M30kXb1aGLyOo9J07YbFyWmQpz3ZDGS94rncQ2TWzprtOMRhIXIIVhiJBv1eeb7i4q+Ie7Qb4/Ab8XzmK9CCmmVdwakZAsAr7s9KjwCRvNRWEp2BY20s2mIKdpNG3Mi9WcxXzWR2z1PotCak5p8M2kaJoTe0nQr0y7yqS4I2aLhmELYrQJrFr/TBci1MJHqnMfAqL2i/Hc1swETRNh6JxvmWfVXLvArtwQtQcmTDR4xg04Ns3aLVTbi88mJFC82bIgIv3TwYo1KsAtc/qO/H4Gf1OjhK3ogNMYKAxxObrujXbbByh03YrcTJH0Lqu2n7o0gwAW48asW1BvlTUR48FD97iZ0S01FUIZ5CSHVGNyb7sx+EkJN4VLlGQL1J3D7bSlFvDDrdAA1o4f9gqBJ41lr5rh3ydgRvvEvWOakSV34OAhAeBWBbKrPehGoCqrYsigGWuVYaKsP3McA/OYxjYC1nW1wSWgd1kdGb/85S9pfNvFW5UBhVuFrKgXf/Ryd/3mre7z0hC/LTfFXgXITiq4d+zI4b48ifU69/6H3dPPPdt9+atf7Q6o0gxhuaj2qBzIUPKpZRm1hlwB34KqwTeb66yUNMBI3nLokr/Na+aLUkT6+zc6zP251vzV0MxU2sbj95oL731pw8+98Hz3L/7qr/pgZBSw0tRXu7ffPitwfrd7/fXXuz/7sz+1lcH9z507Z7o8flwnLIl/iEG88MILziG2wiP6jDUIrwUTiv1KmNf+FTA7k0l0wG+hV7RhtN5Bmx3yyrkPsRD27b333rOwhUdOSeAeOFCpkNUXaHAn9evBsxsumD9UaJJ0RNMiuKM9M/c9+/IrazfFMBc++qj7+INzHiQNyF1Uos1I6gc3ui0NB+JnMS4ptee6fgLWO50rOqtgy/3KYVZzfQHR1Ws3bKpuwl8lAmSwAPO8gmTb1Ix5dVmEJB+lWNkLFHMwpmNJqAp6BLTzc5wvjOkSYO8BqS1+pD85tVBI7gUwj02z3M8b1jc7GQJ2ZdJWT98iTDZ3yCYwYSboxiaLufGdmRgAKQhf16ONl8bVuuLpM4grmkm0dp6R3hTx7XIf3EVT1rKr2MeBQgEhfuekBeHTtcagz+yOkvluoaZ7Gti0pnFxOOiGEOxzpQtQi0km7Evm+eTWlqujLAbGZi3YPujqC12+4cpDLk22BEzcHOzBsvygxDIPHzvlLAR6d1MafVsBYwSyBWIrrIH5GAdaNr/fUVaFMw8MxDTAEm2UDtS09eZH1PjRRA4c2G9mhWnY/du30CinuqPSmGd0ss4mfT+ujxK2ZTVFqARgNoLQmMZY+9/mew2dUo7L595jCaFnpSVuU5YIzW6qeKvS9cYnW3yogpGj9xzvvvb//KfuM+onbVBmXazxlaUAOP/8jV/qlKGTDm4CFPS7wcoD/0L3CdxlzJljCZAC7wAVbo7x5+OgH/SO1YmQh4+yJrkmgBaAzn1y//FPfn/vvXPdD595uvurv/oXn8hcKKWo69789W/cTZE1+/O/96eyMvZ4Le0y0boGcBH6P/rRjxR8O2YcEdGUxej7DNgR5Se0z2coNM5k4tpRsVCANBksAWjzHYqUiqT4/tmzZy1ssc5OKfAHze2SMHUjsaYxh7aMZabV2o0I96xlgNnl2KwyGvM1+YXRli9INZfRr6jxIZlW0jQE0NFcLQ3lm3XnMlHGdbRspf/QjxT/4Y753d1JlXPzj3PUaPG4oODOpNLjaJTPCyLEV62KbIEUlX9idlVyefCatMuX8QG3DcjiZiIhImvB9nkCJJjszd5ooML1mK/2Ebe2jbZWokk0P2E15m/aRaPeSmlJknstZDEgJlxS8OrZ+F/HWlfPkLF/POfq6ew5NuGQU0o+IdEbiAcg/BNtt5VFOX0O2YHbgmwKl+vyswkRV0LVxhrQISSBH3tXZuhwjBLjydgx53iNg0GsWwXdFMDFn4sAcCCvwJefdKkr7aSyKvCLJy5AHjMaUpgD62JBWh0uDEqyRdvuNAcw052QqkRr22Rj6JkRANwba40G/Y4ZuOdI0QvzY03NpFqDObkqqpfIlEpkd3f3CwC3tTapFLdsEjAfOnxE9ElAWpWuYyuq7VnGy3oEdH/bvo5pMsAXhu4VABexTFYertbj+0pve+DB+8W8O7sVaUuhTTbV5/qhF2seBHlh+Cd+5wmVjzPO4fzJSQtHiKB+TumYNiol78iVQeUuYwgwjwGg+G8ohsmYc43zugGnRquOxbTsmgq2VoAYtwZ55wa2xoPV8a+Cy6GxsSUyBjbucVZl5M8+/5y03mN265DPvFf5vwgwXFlkMvzsF29YKaRB0D/4h39eAlbPZEwICBQhfieXmDREQBFgXlSwEMUhaaKfANUG3LYe4YkGzGutgCRCZGwpjQWOaVSdG5k7pdivvfaaXBhHuxNSAvbIrQQwUxzHeoWnGGcVxYlONf+xwAy+ujMjwjfA/IxKsm/evOHTSG5IQm2ROXT/mXvN4ASp8OnNClxtsguIqvua3B1iAED57FtnvTj71Rx6uwa1p5kcV+UXu7Oq0kvR0KKafTCA5GSqeEtoJxeGtGWa5Vs7hmiQKA1kI51C7CEsfobw44owwNj/1twHzZdWDAtFlithMGNGIA0xN1BK0G1MlOPvRPrlJ1obZ/EZIHrQL5HINVl0ByNH8zIANjOrelzP9ul3BoHGNawXPUgMoiJYp0WZOcqS4KguXny/nGGlrdpsb53IAr5jK8OGgcaQbJYy69qxTk1zsEYsYgHocD9hmfDRisC0fL/LEqLSnDUurAOAcVnXJ3UMyMSsjDVAL2R6RaBI7Nl/RHSklENdTwrgIm4h+Y8NBHRZa30/AGW6yuFbxlS3di9gtqDRukQIZK3JRTWdinFJ9IdhdomhEb7XRKP4cPeru9yWeR11psn0gb2R7zUgHIE6BrfeJG2AHobNfm8E6Lp+s61F1vEX8pcelQlO1hJAsKbiK5iVDB4UIg4oXZNr6Kp48QMpSaT7GRBxb8HooiGTEZpgs5iq8ISDcTmDsXz+vHoXWwPY8VgDPmNeqveq4GRcXcf3DIZNWUq1Y2/Ftmo6AyB40bJUIgT83FYRmvX7zW/e6r71N99Roc3DwpqTBrLWWMDChjG8+uprzvd+7tnnu9mtU92pe9SEXgpjZStJ0dN9z773bverX/5KXd0e7A7p1KU6Jad6rAC61VNl6O7mwx8aMDMWa8zNgkywuhSuyhRJQHy8714zATP0/+orP+5+9as3FLc4YmBGwCBAsK4r93rIqzdIj7T48GX2hfa6Pty4CU+ny126dMFlwQDztHb+gYcfFPDeUOOV8i8xCDRdF2loYTAV0Zxv6JggDspEslE4gJ+VhaVJyzX5yhaVs7qECSv8wNfHvUhrmSEwtqoy4kkCN4vOQzU40zugaaipVIvJEheCCcfaG7036gQNA6CjdZXOdFeAwDXVvLs0Vj7guhICZUps9F8XCA9mUIA1mnvGgonFws/JJHYONJtMo3cYqAG0n+P8b8zjSkMLk2ejh+DEUP7pyDpM2rg8uafYrzCMu65RiafnsCdoEQRi7bvmpBQ9E2BjkzOGnCTCd+1LbsUu0ZB3qODisiLltPX0ezCT/nEQAi+YwYAoC2pJAFt9kSVW5ZoAmN3sX89PAYMtDHpXaGwp8b6tij8KSujJvP/gMe0JebUSBgLmBY6ookdCAxxAulK1qgczLhyAuF7ldsDdhnpX7oBarTptBFN3ujt48GB3RMBM3jxrxXpMScHYrTzTWfXK4LvQWH9MkPdpQ5pZu+9YY47V4+ex180NZGBDpOJTNSBXK1m0S9YKmjmrLIMjDZjvyvUnEZvkS9Fk/bUsje/8hx9YUB85qoAXhTC6tvKpBUl2ptMpsNxIZNuwJstkZmjv3Gui0V51rythvQ4oR3MNDRRNVmBxbDVY6WjWxMAPbSuY76ihUIEzOdOVB50z7yxQmobLWv5abgoA9wtf/P1KZ1R5fjRWa44aCu4ZcOdHL0izPrpfAdHTtl7tgqEJEMugf5cuXTKN0VYC5YGeLNAfwByANdUAuI32reg0ARZ+zYy8j229xlpz9tuALnMPXnrlpZe7d949KyvskL0M0BzBPyy28re70MC3Nq01ZSfPjjvDa9+KtxIzsiuDFLdrOsUEcOZIn1mZrKz3vCLGlEmSxmYQE3NuFfNifuLXNDg2JqcHMw1vaDSDhn2VEloB8y2Z0nfXJg2SgLMb3auw5K5MUyVvaBLliEfappdD0rjishibnEw45nWAkonB4GgO1qIAsVa04IomAL8xnYmrNZbnvkmFieQCYPOKj4mfMet9qok1yUX3XKAsFiGFhpoeuvGNjxkC5umZ2SxQwgFiI3YZxlmz1l8AYeJrJqPnpOcCMKR/lWupxo8vmPd2SEDyOwG9u1oL1pr5JkpdWnEJLLIdEnAEFNkbB9v0Pntrzbz1mCCTg7P3CC7NKtWMcbi9qGIEq9Kg0ZYNWA70VJYEfzs/u2nm8MENCWvAZZ+AeUnEvaJnYLYvE1iU9PZ6YMq2wJ97dMiN4UwQ+6FFJxLm1uKgdz0QbT0MlDP18EHu33/AOb8+y1HX44uckca8T+9zOHBAo9a5LJqAlBe+CfO8F1DCndKDXcu26RmsmTq9cLbgKL/o+fPn5Tf9tYoQdPq8xgQwKwBT2QCa5wTjkFtvWSXv7ypLCv/5qVO4BWUCS9AQ78kZfpsIWimbCYAmO8MBWOjfvtVyvRWtDT3DQ9+DFVf0t14YFTib7kybQyn12AIcW7GxcMMzeY7p2VWRTdPX38n8ef31n1hQPfzwQ4ISQAx3DQVD1TSNugWs34XrV7rvKDvlK1/9ghQ6eu4otU7WEN0vcTlWn4208GXe1ccFnmAr0n8mgcXwS+YcXBnPZ7w+sYwD1pkb5dsAMxrz22ffMjAfk9YMMFfLzwGYKXXrXUst68J9ZawEFsHEUkeo9AHUF15/fe2atKUr+ndd4LyJHg264PFHHpEJUT67gEalgZQWc+vmklwZH3VbdeLwYRUMyA1mJrPpoOuuqS8C+cuUVk5s2eoHuvZfZrFkv3pl3FLPDAG/0uYqkFZJ4zAfz3TAxCZsnRtnkGxJ305pS7I4rhBryoOfmaY25z/+2Bol4JLJJtMiAJnOYlmkaNBxkdS4VltpKIwzpBtxj3V1+c13hHuj18zt8B9aavYmkYgpQgWTmkZKcQGEKSJVzWTtuWjEEB8g5gAcqWh6bsrd78i1EdAIE7D5rCfujaQjUc0Y/yA/AS0Cuk71kRnGM12B1c5z47sQE9rJiRPKQdZ3AGpOSUmRCT5g8terAEmMAUg0bY1nLNlXLDNTc+UEE+nU8jFz+k2NOTnyMI9z4t3Jj2ID+U9dcCL/tF0IReisM5WoLl83CJWfM+4Na8yqsAsw8+xZuTB2i3HmlZoWd1GYrjfNm5uif99a8BDNdypTY6qx4B0D3ABqQ3HTxUvnxcTvKJtpj7JS1F2P3Fr3kjEKdhMITY78kiZ8TkElXIXEa6jKpR5gjZ4e+ie55Kb/ywr2zUqzIQ+YznsFZgWrvYAhlXRkBTCuKBuhs6xdlATr/W0NYo32SgKa72jhxjwXYM5h12MNHUWOv2lpynjoBzIl4b9Xbs8JnXzUbeYf3lNZZXrAmoQOZ4leuXih+8lPX+ueeOIzXgeAGVuywBMtU7AnJc85/FjDWMpavxSiFB/Wfnms61xWorl2jBtj87+mKTsBYJR2G4AeW8O0OH5NwEyu9UGdWnKPArb4ufftO9DToNfN/nCtmxXCEoSubG2gHGyye6oJStPec8pjvqk+DDDfxfMfdbMi7oeUkzevhbtLyTQBI4GHG8HQuEdaFa+FBZXJqngE3WiHfCu3ed9pZJLc+vzKVZ1svCqNRhrW6t0y6elTOq1UuW0C/AUKUWSXbd5UJksxlohPixJhYC0M7atpXqhJXpyWBmTgVCGHzWo0+gbOzr0emWuD6TAqj7RpJW233T9Em03gbyrW8OGF0bKw2SBKgHPvmCmY8JG6ditw/t6oSKFQpEy75CXD7OkpkXGMA3Gsic2vJsCuKSMG8ELTJgeWe10WaNIXIn2Z48qpftDlb0MrrnUqC6KkNa6NWrv07rAGLu4nB9jFHTTBl8Z27fpV+/Ju6++sj8/qMwOU5uIgqf7D926fsd4zTegf4AgY71WHN7VltmsDYCZNKIcgwGTsf1wbVVF6R7m815vwqlQ5p3Gi1en6CMLsC3/jXyaSj8+Pud28uahAWgEz1l0aV/VaUGOUXmDCHABwE6yAc3qY9Ize0Cg0NL5XgVvlo9uVIcXnkmoF3vrN2e7eM6e7GaxHWZbQtANeFOWIEHbu3N6dffsdx2/QvsgjJ82PClq0a+ZNgAuf5F6dM8dakMMMMLtMfSRYCMqP3RL8Xv0nhjhIb6lZQzYkeMw9LzVTnL8pcEou/kZtc6NrIGDndSNDp4EfNEYK3Jws7z1KL5tUHx36puBvxxU14QOasagXJaDeUmO0C93pM2d8/ijHkdkn37JDNgmYJylQ0zzhd7fBBawbbTOXdI8sK6uCqGWRY6YOoG0h2/ADxS/pg2NXR+bMft9WfcaLL7yornYfOkWO0nh4Y347laYtm8zpgdoTB0c5Raf4Dp7KvaJIjbV4r//LP//52qUL5+UrvqoOXgvdIZ1dhUTmSJ5JiWfn9In54bDy46R1JAy91r2tXMMdyml21Zsusg+UDklS928qK4OezDOtVwbgADCzmHfU9pMg4KSAlVe/0XpOOpY5W8BZEu1fVX2UCdPeu6vACSYArwQ8quiAiCtHReH/DLkVwHFd+T4LVMZENl6w+IYTIBhnNmz0TfE9R2xFHH1mAmmAo/unmtLA3bQuQAifcG/uML+mtfiwAgRIA3vG7nSfxnyk5ACqTlmj6q2VHo8rlQYXThHkIMQQINX3mmyZtDUsd0A1qgJsGV8sJQp7Dh0+4Kb2AIE1WbkY6hkEEwECmlrNKNA39Hy2GUx+vMCRAOBuHca6qLGv6FqsDlwXGTPzc2BR1xmg8UFLo19tPuYZCky0dvT3RkMmGFmuCNaqaIAXea+H5MqI35xnA8z7xERTAHPTjgJSocEwVcCpQrGDa0mrts46i0COdglwusgJpswxVNqvysVe7K4InNGycBdRusvasgdzW+eUs0wgbLq7oIY8V1WO/Ktf/arbv3efz9fEgoH2iTPwj5S6LUpjdDaH9r+6/VVsIrQZYM5cDE7WNgf+ybhrD/2IdaAc/vDnjf/4vvNt0UTX2R6DS64AvwDZSY36yT3YS7IZIIjjsr6mlVO+aWJOSqD2lSVzjroAVhbSz1571Ue73a8jm7YoO2WzGqL5gFuutdCjPaGyhoiBeEyVwdRX/vHspoVGaGbfrSw0iy5KYXmvqpcN8ZK8xrRSuKP4mg5weFFl5bSlRVu+995TzjABmHlFayfGRbDXxXq6r/3fTjMdcG2sDETAbXrWGvM1Z1YQDd6l2nMc77skuQ9JosEcLGppzmg2Oj3ajVV0Vhzmqh7nrmr6yWkX16/fMCFduiItXMCMtN+6a5+1NQbD3k5Kei5YbQAAIABJREFUE1/SMVY7t+oeS9XOkc8jtZyK5cKHirL3ppQm7MCVN70qk/Ap8bmPmhKxeJz2Z0lTbJqgwVbfxdw2sOm7CAkzNs1v2vySjcHnRagQknK1pfFCoKV5Vcl4Ir7RdMMMMB9Mia8WBuJ6zGnujWsFlwEabz2fdqvyXzdgItUGQGL+KWGn6fs7SraHaQPemT+mPEEOBEgVm6QZVAVhY2kAosm84L74ii1EGmGuqUw6xFFaEznPWEZF5BHGb775pktjySmu/GQd6koA0BpKNeNZUDYO83S6nO6VtqVcRy7xhzo9/Z6Tp5UuxgG18lXTcKppydHaAVsfGMsY9TlreEuZQ3y+BQuB/aPEn4Azec+kBsKY0pbiusCVcfDQIUfKHRMQMOPKOKD30JgRjAaNxiB8P2uQvQzwJB5QjLreBxtBzicV4CnXB+8TDM998acj0Gx1KhB6RTTAvPGHb9+xvdslhajKs2VJ6czD60o3pZoWl9zH8k9fl+KExXlSPuojqnLbovgGtAGvlsuIHHBSrgbhFGAO7fZIM5orcxysM9aglcUGpJpiURZbiSlcYV4J1rCtXzTvgJgPLuCYNQeO62AB1obG+AgmusGRhz0nt9K0en5jefMfGvOdOxL8sgrQmC/qutPKztgm3tgst4eTTptrZI0AqAQ2B+/iyqizLJuPGaxp+zsGWOaajItxsy2vkS7kJwICuuQVQTZ2Y2CqXledxg+U/ohbF948eZICEwl9MqT0shKEMBK+k/Lo6mLdNzGXGlMdfmzFr9FKpd1obZ9++eU1znAj3ea6ovAQ/iESpWXGzqtvMl/KySWAJRoB2goSg34YNxUEm9VRPeRBEhCDcAlULOj3RXyQWsj5bTur2Y+YdZrOYGhXahOqOws8BfzaNBgqIMAi8DvaUvU+GOr0h8BGgVDKiRPgAvBshgHS7pvcDivVyCAug7k20xvAdRDQSEtgUcbnHDJ/NEXGH+LjmjpjDmYkcwWXSPmSuX/1Ly7CIH83ecuY89UqctBYslGAWTaUnw6Sau48e0Y+RgKqH398XtJXh9vqM4TZbhErjetvkUqG/x1gtqRX83z1pYBouC+Aia8WwGCM0/L12aTFAPGO1YncFU3nZBJVbZpBWtc3rCRc7FpLunghQGjjeUXgEX8Zc70oAGE/IFBEIXtKCh3PuiFgJTPjqgT2qdNqe0nnQcw6UuJap76yCOj7ISGqwhLTg/tkLHguFqAy59weFD+4gJZ1T1YG30/2D24Agn/pVkYmC/GQ/ar8ozLQZfdNwGc/ilkGjZHf02N5DOAGXbJX9Bq70QxKgFCzeHKvaGtpyk86H2uPlcM+cjhsf0KJOxeiXUuJUOC8mLksJQfiRd8O6mKhehy4Ackwwede9JXnYcFG+G6c20ZLoc3c1BA6DO/xd29q49xpefUFzPXNsSZuDHDqXdFb/M7ooliHF0QntIHgnvSnntc+osDxZFx07AsunXfe/o1o/uNuUv1R9qsHxfYdu+UaVQaSc8Al6ETT82qZG6WvXGalKETJGu/tOnDNgrDHTTEzbujF+hb+1B5z3zEOKYrm4OV3vvVtn2R04uQJg7OBWeMJTfCTDKFYKt5z3Qvly+tCzav+Zg2piWDf3VwLIfHyT3+2dlnpcpwQcVnO9tNqxrFf0tunROhfTCMmWwBJ2aPMTEl/TIEb8jP7tF4xd6VlqeGJbkxpKebJdR24uVsnA1uTlXbAfSflfqDt5zQl2Uu3PMhonhYEzV2CpheNGUIiqMRkk/eLKR73QMCc6/geR2WVdjyknvEcmlpzQvKkwBRgQMg424F+EeRTNnOfDQnIR/NkLKlkKz9VNW0nLSmBRMZX+cYEr1qxjN6ziY4fHiGQIGbT2viMezMGQD7d2UpAaN4qd4dgdytwRBbIgrTu8zKhJnUCDD5Uvudjdpq7iV9ua/15ISS4N9pWxs77fh7RfPa1CVsfCQVY6XOsixAY15AZ4SwLATj+3xs6GMHZFFqHZHRQhpoCFOiE09ZtzXAYLr0yRCvvvHuue+zxJ0SUVPzpXqAwFkbzuzkIqAFQNMGLsyiZQ/oyz+meuFjQkIa0LPm0teZ0KGPN+HdImvF+MQpZRGiUZHfs3LOve/DhhzWmai5DBlFVLg5d8iywgaem9eZnwGlwDa13CRQTt0RHu54ElC0ozT3naewlweSMItEfygz3Zh8CBODCHc3N44F27ZIbSsSd/iVacxtW8ZD98gaWcj8ZeEaCnw/HllF6wgSsMrcBpKugKu6csZsvwqiwqwTTWEuO4HLw38UozS2AJtsCaT4TUR+wF1elBH7w3jl1zTsnrVmptAJDePKoemKQa849Ll8874Az/TIAbzJtaK+LsOTUlzll2RzR9WXllQsUuOvdF20tej8ueljbV67nd9Yn2Rt5r+ZQfWg82zIQCkzhFz2FLJunfvCklntVhUz3WwkAmHHRxJXJ+lB2bZqySwcNuQLjtkC0h2TUYPWgsELDNNjyeZbPvfba2sJ1uTIkAUjiP6QTjLdK0yENaU4N7XPEk81oOJ9Rks7FzbUiV6TSv6Uo8l41OILA8Nty7SVpehwttSxf84FD1LFDMyXZcdqvCJjn1JVJKtE6rWPs44VpxhHW5DDX4pagiFaXhazva4gCqi2KWvtaTO1GKM4oURCK/h4TuD/8fpny5dusIg7+jhaQtDEIK4zJz2qQX4URESB8L0Bf5syUAYoqQ6cDah1Shh0JbYLSOJNJET8ra4Z2j1bIAQPQByXX16Spcv0O3ZfgAqBFRzfnugosidanpwVzwWWDUIvlQWCPZ0wLMGFWNFDGhWU0h8/P61tpcIAxawYwOygLcWOSKph1Syb3WAtBBEaA07TH5mHLc8WaWhAwc6rNkaP3CLRoDk+ZdmkQjNNd0nimaGRBrjU2bYm2j2Jknm0mckMdGuJUE6UCtwlbBpuUlhkf3f1qD7Bf7oytHEiLq0RrtEeMfVr9M+jT0Rq2tefKz08TIBiJfW+aXmgxoGNfeTPtA2Yx3csa017hQiLbAvdCK593LYDW77wOKP7DP/xD8dmSNHn1yiAgZD+/FJyb17tf/vKXbpJ//iPVFeBb1RwI7i2qFUJZYrJk7FtVk59z73SPP/FpWxZ2Zbm+gAT9ApHQcGgsAF2f6vMGUlmvmmudBJM9tKut+exzT4SC+503Hgk4h7ZqPYjb1HPimy5XaKV4omQoai/hfsNBzNuaF8UFk3I/0kAfoCZQd/XyRad/csACTek5W5S9Jxd9hzTqw8q62ezeMUOKIPfr96YBc9yX0dyzBgHbaLT83dOA9tngaeyw97kHZr1pYP7ut7/juozTOoQVYCaugRISjT0FN+x/rXO1L0jq69XL563hb3ZP8hWlUaq1haxjB6df+slPlcd81cwHg89LkkPktGiclw+YyHbSrPD/VJlz+YmXVWyA5XxBBEcGBwtvb6Mmcp0iBLWBnKaTmVLnAXj64Zrp1fITYJ4n+qfUGAOwCHesLcMA7kZlHxVVUgOxRXozFvdcpp8rwIJZ0MxTAIpgmFNNMcO9MHnRJxUNVlqmkAazML0DIl2dlkaRA5VtNHEB9DTOOO6505ykG0zhQ1A5XLY9m/HdlCk6q76/3C8aSH6PBm4CgiH0o7pq4ZOtSj9ednO0kx0sNDQ/9oL5ppETfxOAKMYoLcZnyHGCdSuV5j1KaR148HvVVS+56DmhhPfQ/JkrzzAjVB5TjcX5spVFA9BiYnMySOVDF+gS7DChN7OQOQKq0BhZBfSrOHL8lIU0s8S/HndO9pU4RlkXaBjVLD9xB58ijcaEBq9xpqmThVqztFi7h5XuicZMgQn3Ifi3g65uMol9bUMOnp09D9jUUVUV3MIdEJ9qwClUZIEuoBwrEwHAopcw+mR3Q8IFQfflL33ZhQ5k9PA9C//mrqAtKOBBcOx3fud37M8PMJo3rOHXXvy7v/4ProyTePMalAJS9BR6q14q9R3HAoKWRqR0MGy59O2zEuSl5dndJVpZUs+bOo6MCtQ673EQ8oNPmtsOLo1yYYwtDJdSuzpQtNgXERWtE2yjJwspl3EhkC1GZ707sqo9PDchKqtoDsVKAhxrvVygdRI9mRmZfwRq9o2IWAQVfM36JGMK3gYHADdb8C225bE0YA7f4jEAmOmHTYHM/Q/dLwuNVDm5yXAxjbBmTKPEXRwXkjVKJg2BS4S5e1LjDtVclrWHM1t3Va+MMA7MQ9DhuM5kqwWccFQbk74qiur4H4hv375dyktE/VY7RdT3SZBewR9Jd6QbLR1npH0BzCvSZJA4rhXXoDmEdfnWjW6rmmasKaneAKV7YxIjIGJuENAiam8i0CYnMTsEwN/kOjvY1EwriKk0aYIi5YBHew7zODWvte9bwofXNGOfe6hFjXbM/crsLDeECQxv7Ah8naVhJq7mTNH47IrR/er0jzp1lzlxnxBLr2FoMmlMZJdBO/cu2hlMByj5dBiNJ+efVZFN5e36kFIzp0nQaxi/GM90yXakP6CGZsfYWyk1Y6nsAFLXqpOgBaO+M0vDKd2D9ayAbDXCTxc6XB6lYck/iObbyqLJrwWI+IzraZFI86AZjeXAYR2HpA3FlUS+bsAmwgjt1U2ZdD8OgXX1n65jfJw/aR9r02ACktaKWEuEtOZImS6pZvbdIyi1fgePHO127NrjPZlsYBYmGrsunBPLfkOXNhGGuAAWSmjJ2mHLmImZm6g7Y52mT4w1+mmXWBMTeEBl1vQ/r4rRdkZhC0L/+Mc/VkbTok33L33pS9aY2Tu6rF26oCDYvfe2zmUr3f/xf/2fBmYarLN3FRiu1UhcJQ2eENgoKhkj16RxEoOAr0OXWQfW2L9biFfdAA3hObghbpMIlqyH8R6hbKuiOtZF64xZX3SqkuuXX/VewfPs0ay05BREFS/XPK7Lml+RFV60XgcW2x1KGqsFT+Ut+6gzTgpqVhvjCAhnbk5VsAJTvUmqxL+l0PHMJixZyKTOmd/LudV4GDfTXXeW+/a3vy0teZ+B+eDBfQbmaMcRLgnY+5mkiGp/Oa2E3HOKhGjrijvVmR7yMlxV8sSW7UrxRGMmwIRWQpEJR9KjluN/Y5/x1c1p8bYpCjwnbRrwYdFA/Lff/nX3/rl37QKZ1SklX/jCF93ACD/KWRHT3NYdUu2VliazhewHgBm/UKcy7KVb17o5OfVJl8M/6hJeDX6svaANIxXNPBvADSKwX7IVZ3CdfcJtY4h2EqWudJ6SlAE7BwCb787S0cxcZizHYvFen9bS2n/yPBfQ2DlfLpQ6mVsCTOsBs6OVVtBAm+6gYAXp6kSSwd0RU8tchNbUmNuajQApEt4E7nlSXo3vXNo09yZ3tflFUzJfvaOrgbx91QKDOoGjHQumPWFs/I3ZDDGwHmMt2tqO7k/GQ/xuRM+ZQ52YzrpUgZHpwIReYABAA8wc62RQ1/ryjPqugsGkvIlZWfcDh44JlCncq9zpzDs58qVVSBBoHmiayc1mf/Axm8mbNhqz26DdLBvu+bB8yXsVWLIgw5VBQZNSz+Z1gjv7Mkk8wQJlyMyI0EXbD2M537khXsA6+2d6aQVMycXPXEowlo8d98MFZTzB7F/9yldLWdD7vZWE0qO/6ZKGOU8Bxle+8hUDsxm6aYGzSjV1Qyy992//5//FwMxY3S6BvWuvWFeuiuyPQRuOARuDcB2SMJw5F77y2jRLtTJOW1qiLghohU4DgGPh5vzdSAqTOdRZB6v++Mevdo/IosEi8JF15o8K8jN2/v1APZavqNbh1L2nuoceeLCEpBGpMl5QRvj3tgKE5A8jzHlCDqHoNeNmaY8VIrvfCJK2cTGP0IFPPweYm1srn41phZLst956q3v++ecVu9nePfjIg/Iv71W8h9NL6rCICIbQimmHYhcsMAL2wlu3VnacjBx28YYLhSRo53Z0m37881+sIZUuKJf5ihzyuBROnby326mgEsyxVWBMW01H2PFziVEw7napvSfzo6vVZZ3v9x91FM4//st/bP804PWRoqlCVW/uwhInNuOWwCVA1ZbM4kX1d+aUD2VmeCGAVK09GnIWcezPszWhV7ROA6U2kAVGktLPFq213pcUFVCwEuUeKeaPNOcei5obUXLmxiaQtsTnHAIQBmXB6gzE8mnf6YspysxlrazRSlqPizYMiJSG20Rlk2qzneOKFgKzNdPRgqiBjDXzdj6gBYmjDmVlhNlcedYYEJ8wWQdog65aEhPWaSOU51a+ZRG+QNK+WbTdOtCUewNYFhxNew6hOhOBnGACINJW2G9A0oxjDaX6cEBIKJTQhc8RtAZCH2/6bdd6x7T3+PUeR5dtlUZwh/FZd0CZJ62QYF9lgmDpUN6PkLgucxa3SQLBlCEzDjSjuDFYDvswGzMx39Oqmtun7CJcGcyTvSLHdOduCkzIalCVaQOOcfWgg9BajzAX1xgSGlijIWcP3Q7Tgq+ycXj+2Ix16pzGOauDIs5f5BTnrvtbv/+3XK1ncNCLPidkDy3oGDZaXG4Vo7/8oxe7P/47f9KdOHFCArayhurgsnIPsE//6//2v7vNLrn6gB3Kgt0nWEa4nRDc+h1BjTYJ+OLjjHDJSekFYGj11QEy/MV+RduFVkpJwN+Ku2RwDUbj7IFQz+Qe1W1uiNMUzSu+IlfFk0/9sPuTP/ljFRrpfDw6sXndiie4Dymn3/zmt2VlfND9rS99oXtIecxRClAMuDf7wBi/+51vudAm53wGmH2v0X54j5smbN5rv48tYI+R1WiFbPwdjXcMzCtygZI6SgfAgzo45PR991qBpXEWVvIYo9aBvk+OrzoEgHha+04PGJQacJSA/ZQUm/mtO7tNzyhdjhOY+YCUoo9UZv3gQ4/ow6oiw9SIueGTNayS86+CLwSjIEpOxSaNqtLKFLAAHEUcmKCLqgBcliRYVd22TaQ1Aaq6y+Gnrpr/BjYEHoCBBlosEgQXYop2lSgnoGLiVn4jkmqcNUG6V1XMkZJCM/K6D9+tarc6z44Nwr8zr/4J66RbI5L4lfwgoqgjpuX+fCemYzavpO/Q8D/3rdr+Kr8OAycDhdsXwQxZAg5oSjrn/gnGAJKZC0yJtVO+yNIAcS+hpfE91szuHTEfWROeRjsUEt+y+x437duAgwWie+GyYo2SLcP3cFHxPPyVtQ6VCx2hkZQigw7r16yXMDn0gMDYpQITgn/cH5cG2QVxF1EsxNft0hI9OFhLW8uWQYKWYetjBJA+naS5ofgMWqB0fK9OCUGbZIy0/eR07F0tSO1yaBgEn2Bzg0Rwx5Lw+rM2XrWWVjXSpJrEXSdoo3mV5YM1htKwxWf2vfHGr1SMcEKl4kcFuJPiMfUml6/02PGjztT4N//m33R/9vf/nprkf7v7R3/5j7pjKubxIT9oyRZjZVSzjf/3v/v3yjB5yEImtERGD8/H5eW1bRYBa4vgxDUZV2Qss6SFpZVnBFxAua4bWh6M3QNjDTlC2O69thfMH17L+MpKmO1e0kngvy8BhcY7K2AGMwjEe+zk8GtOTz/zTHdWSQV/8nf/jo9tAuRRQEjT3bNXaXPN9cZJL2RDOFcfP/gIP3xIb3uVr3hoqRCteKztM24EG/7mCNnCiyEDh/usiCc5XeUnqmDcIxp7WBozsTgyn9Jdb2yVWGBCY5Kq4Xf78YnZ0fJW/IQSSRxkdk7tAvClP/PKK2s02UYzpAIQzeX0afm2pH2C4DwsubCVdaHmN3oQaS4FhjDCjPtm7JWpSHUg0o/KL9wagAbdsch3XpTmjEZNitxm9WOmUf5dATMaWhrh6B0XhuCvHm9ofmeSTM6mtN0P5RsOMLsgpmmlRDxLc1Ag0H6cYrEQZV9cMgLmLGJ8rPa75n7t4NBI9gQVA5zZ5NKGBvdJiADQw7yMG4L7RHPqhYLWJCBQZnFpOQ66NlMOHSc9Z9mb+KBJpapzzjj0tDVyai6UVUX+DWgCCjR/XgC4fcVNKKD52v1A+h0HEGgeWE3jjBOPRetQezAAAPdzkUszAzOH5Jc7q0LfvXr1enf85JnyMWNFiX7QjmmUZCvEwc4KesJICfzhimCtZmiwpXmMXRnjcnZr0/r8IYHWNhVL4YYrjfmO3BjbpTHvaVZRVV/aVYFmxD2b8MbdUlrfUNyU+aDtRDNPA3uuTRBpHKNg/6g25ICI8+cvd9/4+jc1ph06kePPlKFyo/vWN/+m+/Tjn2oHrc7453//z/9Z94x6Fb/4/AvdETXH+fRjn1K66X611N2pFgbT3a/f/FX3NZ0z99BDD3Vf/NIXlcVQaZC2+mwdVo53DjOIu4T1tQakFxpaqmv5uwQn2nLRHoDad+yz26z4KCAVvEvdHxiAsoYLb6wll6XZ3BgN8NAIn372me5P/uhPXHJOB0vWabGlxjIWxvYMwPzuO2pg9FW7PEibgxdK+Fe3SujlSbk8yIYAvyqcXM8svEhOd2VKYZ8FR+JqiMY8dl1Ak7yiLGTethJxgwqYOfH85z//uQ9juE8aM8KBeBzAzHxMo5idlM3ARw1HbIE3HsE9aEWEboFt3dGa3Nbg+88/r8y3Oy4OwNe8JCZ54MGH5LrY0bI05i0NStqpK1lLm8JPxDlcpIvgQvjoo489uKQ20UCmqn1IGxKz03hH4FBlEJJrd2R+c4DkRAExq4lGsDpKXh8vYiR4fH9MlkoyNorOUzT1tzRr2p8BFt9Za8TDwgySrzbIVU4a44wEC1p3tN8AbNLYorHnXolaJ+3F/jPmmfnC8M19EZO43CXVyKT3ZzUfb/6uvSmtNhI3gF0+TFRdO80+QTieH7O1Rk6hSZmUGVulvqElQivlToFB/RyuJSLcNOR6ZgkR1jCCrCfMljnizBV9r98nW4hl1icHPFYNA+bYMc5So2qNwxN4DD2ZuSb7gzUA+EWTX5ByUMxavWpp9xlXBs+NFRH6sMtIAEVu6S6BloFZ94NW6OpG8M85syL+aLwbc9eX7L4qwHJjLZZMz3ZQii1q+xxgTvyA6ypQXutS+ckKIit76fLlazof7mlnZdCP+JyCeZRSHxcPPajeNPQ54Ziiv/8P/4EOF/2+laTDOtzzjtx9r7/zRqfjM9VgbK3bu2VH9+lHHus+Vj74V77wpW43LRTQ7Js7ybnvWhfWjxdjYG0SECYQWBkuZLWUO4V5RrloCOE5Zt7RvMMHE2rVUMpCCa9kjlCxmQbx5eIoN0xoEPAlhvONb3yj+2//yT/RnHf01hpjiRUICL+iBkGkD/7dP/1TlTvfawWMF0ofbMSYmdMzTz/t5ltYeU7jbc8zTljw1jy8J62wrLdgG0CaZlqMyW64NpZgSYQ99+G9W0p35Dirt99+2+cz3iOLByGDuzfAbMvDikqBfGIQ4/TeSuMtXsPXjCBJkyb3Y+YsNlwZ7597z20c96hDEic8IGXRggFZTDJMBSZxU9rLD5/krKtdbn15+OgRmV/f6v72H/+RN4EFxeeCVPmDP/gDV1o5VU7/yNcjxWdVrozNUuGJ3Yap7IoY+ZiZEO9F64qfzwtNO1FtEoRI7h8AXcGjdjKHu1Q1rVWLmQIGvptAH8Rj1wrBPEnBPu1I34sAoMy3vjNscDToOny0fOTx2RXxDEe+j02aHoBb6bg33gnx68E4WmeIP2aiHT6kmdFuE9OoaQYRKAZ/gpP4glWZF8C0RYK0b24YTEUHWTB30Q71GSBMxd8UASYH9Vo1oHNbh1TDaMv+fktZq4AweclDefuk9pr5WVOxe4U8Zs6DnFUDmx0+RQSfM9pyzG4LVsbU1pTvoCwU6FSu9/ycGt6wry1HNUzDe6GVLcokOaPAGM21oI/NcpvcFBPzN2dVQtvJwhkLfOiBgh2XS7f7xccYpoQHollHEYCGklLJPZI9hEVA0yY0yUuXr8qq/LDbpuq1H/7wWQXYD3Sn5G758MNzOhbpuIBbPb7li/7qH36l+4//6a/Vq3y62350T/f8G69019bUBsB9IZS7PrGtO7nvWPfw8TPd/QIsHwTQgNkNnbTWrFOds1hZKrywbuqcyvo3prE6xqtoKj7j8Z7ze1wHPry0pJPJkcBgvhN+G/ak6C5rR846lXD/+Wt/41gFlvYJ+dE5xBQzn8yVixcuOXsFQD37zlkLuu275YLSulFef1Qn0IAR7D85wz/9yatVcYePvFRlP8+8Q291jTG0zOdjgRLBHmCOKysKnBWbBuxpBsbaXVODtlfkjjn3/rs+heXkyRPCu8NONU663EZgzpjijo1wD7ZQpOYudM3ic1YGJ5hQTXZB3eUI9mBO7hQB79I/CBXVGlOUVo8ffvyRGfmDDz/ydWRwwNQ86LHHHrPP7uc/+6k06A/lT7vHhybOyl+NUxy/Hq4S58NSWOIihuq0ZG0E36wWMn7cEFZAMloV1wPMUEblWNdJBWWepchBn+p+aOPjrngsTPxoLLYDSKQtteOvAsC9picNNsRFRoR9WAEFuw1CzCWVA9oxZwygGqmzOZrZHPPJfm4LkhJ4Y0nO3KNpDJIbk7Ei5CYatAL7cauBkEGkBd0Ab4MOlgjj1O826dGKMdH1TQe5mrZsX2uf2kfcrQSmXRqN8SNwFu2WUiFOm7s5Qa9xbwYOVci4+clcKZogU4EgHI3yWUb+BZjTyH9ZtMZe8v71G1d77cjpVE7jrHkGEAKU5dOsvr4ExshjJp2RXr8ElNCWd8n6m5Qg57txgURbxG0HvaCkmNaSk6r1s2lqwVfAFwspdMvnSWWMdkSglQ568MlFTqEXb519930Fjn4jMD6iYq593QUFBTk49vVXf6Zg5UEdo/TfdE89831XkC3Nberevvp+tyi3H1IY8Jpe03mGc3u7zz/0RHev/NUH96l1ZvOBGngIIG+w3uwqkNuKsVZspYp54q4rbbq0Zl55P5ZSUuesMfPP6QWlqCS4HJALbddnZcXauiUtkt43AuZ/9+8leGRpf+5zn7NKKBPvAAAgAElEQVTl8stfvtHd1rjOSNAsKF3s7d+82Z1QPxAOOnhKgcLHf/cJZ3cdOHqo+7EOjUYROyz3zk9f+0l3RMG3o1IMTROipYzZmMLpRKT7tXmlt3nPs238KbuPOyMWgJscNatiDMw31NL4qaee1J5WA6MzZ05bEaU6EQFh15Z7ukB7Q7Cf9wPMAeQobj7HUjhqt4lcKZte/cUvfYIJAUCqrRZl8u1XlBPzgbp8UosQRD3xa6I0VXlGZ3FdUO8GfJB/W9VMdJQ7LslBAJAg0S9//gtFLA/a78IBrfh4eS02oqcHgrjAwBwQ4ieO9zFABRTj7wkBAMxoPZXWVX0lykwY+bTahuB7CqMPgYmaE+Mi6uzimBFBR5NyA8DmOmheFl/He3Uoa4KVw+8OIrgQpwkJiFhAEmkaRorGPAbmPCtjCTiXNsKpIFXwYNCko1gD9ALNIs4ykcqtE0GDSIl7ozI4imnS68IBP0DJ7owCIf4R6Cu3B37nsh74jjVwvReNMtZAfJEE+hIPsMDU2G9Ja9uiNo9bd6rXBqcIO3moOgFWGbt86s3kNJDrOa46bH7HMJ/zdpvpGSDIOlj4SZiSxwwtujxWeIP5uVcgtk+9MvBvk8GS8Y2ZuZ5Re557Zo5Fi5XyxXcjvPmcseLy414Jhvr++gpa/xu/etPZBGff/cBBQNb+M5/+lHzo9GHZqmOn3lRs57ROvv6CmuN8t5tU7GBy/1z34c2L3fIm+g5zCKgaRUnIHJzb1z1+4pHuuLS0UydO9ml3aItRcjL+zCH7HNpFGUuqJfOgmVhAG3OeoHtcYXYxomAYjMsZ6WBkE1Kh0fE62e0k7EBhiKKFKwNM/8/ykT/++ONOnX1F+cz43SdU8fiIsi+eFeCtiq5JBdwuOqFV6pxcUtfVxfDn777ZiQq9p3M69eTRkw90ewWGxEXcnKtlamTOzrtueGK+anzs39G4m+A1zbCzjebDn16rpjEXT5dgu35tQcD8lNL5LrndZ/ViVpWpvAc5+TqCPNZulJT02BnTV2FJjaHvyfPi6z9Zo1z1hoAZP/OaCOvUyXuchjUj3/EONX4JcJIc7UboWuB3zr7r42E++5nPiAGUtC8NDRDeIffGdNOw0RAIIlJllUwEKr2o7MKPSGNwtjjVhMYvExdrqJ8GnXLoJzWOCVa2iNogkubjpPNKsC+NusyBEFKBYwEOGiLBMj5P5RwLiM/xljR5NOycPO1J69WfJsLgGgjnvbEAiYacBQ+we5Nh8hbaz3ciMatiKXH/0fMszQdpz/3sNyfTpGlFaDkVAG2AjcbUuuXlJG6GDQg7yKA/0N58ojfAjuBCs8B9wBj1zDpGqnyWAebSnIejn9yrgM5wckexF9EwKC6x9om5r3sUkLX3dH16AWyTJeYEEbJ30IypaCPyb42H8+sEFLgvaCGLpYaprXvhow8z4bJJxWcvfBqBE/c4I4ahKsuZDJrvDWVlHNS5lOQy41ojit+bkyPmLbCpPtXlhkHLG3Ls8SHyCgilrzPrRboU3wltua+JKtfOnTtnrZBeMbQo4ASPK5euSUhNyu89J9fh3u5Xv367+7M//6/dOvLFV5732hy+/2R3/tbl7uLSFdUCVMXd/MR8d2jLnu7BvSe6B+89YzPaygVKBYpNiyuEfqPYREMOSN5S4Y4FB9lTFGrJgkUIpq92CbhK8SzzmvWopjvwpws8Go0G7C0EG/gFmJKVQQYGe0rf9ldfe11n/T2gdfip3BXv2Tf76Kd1nJ06OZ6XpY1Zf0QVmghvitSmtEY/efuN7kYnetMBznS5VJlJt39mR/eFRz7bzcoaJ28/AqTSTCujy+dGUpPhuZS1ZXrWWKgitVBpYx4LefM+wqdZI8YUjYd9xtX1gx98X9bcNbf7fEDxDPzcWO5U+wYLsgZj/3IK6LxmjY+5N0qws4TQmPHP25Uh36LLsrUwN9UM/Ywc2lRGzRHFll8nC09nrwDOlSvXug/e/8CqOi0WCSjxAPIw6euA9uYmOS2XgAlVZY96PShvmtxfH55KRNgL2c7raz6i0jYSvKr8Vpdoa4HTw9Ylnl7sAmZePntP340UMtPqOQCOe9c2E8zZJY2QeK8vbohLZSxdG5WHyL1lPUjXYo4JMkIhWm+AeeyuiLCLttELgrGGrnFF641J6J8tDQ0h13c/wycAMDVNGFdGBFSdo+aonwkyhAOj2CDVOgdgGePg0y63SYDZa1oDd7vCRfmx162dQMff3VCya21Ba08TI/JYd+zc62IUTjPB10iGhYVdc50AIgG4aMsumqGABGGMVmtBWVH6qq6sE4hN5NKe7rv/PgHlTmtRvG6prPiYNBsKTOiTQc9xm7gI7mZZhTFtyrd7Wae3TE6AtwRCGNraZdN2YEzej8sNnqCvMk3vL168pJanHyuD4FD3m7fedqdA/N67JDzINvjKV7+iY69oSHW7e+1nr9lHfOjUPd1mHSohm6G7LcsSbWvXlBr3bNtvbZG2uKdPnVoXGwkdFS8k0FcHUWTfERzElQwCLc8dNyVrTAxh/ApQmL+krVuQN8uSSjnWOlbNOK+8QCmpZuqtQmKB7n9OLlB8yWdOP9D9x7/+T+44yV4/8dnHbKlQ4YiSevDgAYG4aFVWxtz+nd1vzr/XLazJUtMwyLaaXJvu9k1v7373vke7vTt2ycUkd2oL/EVwOqe7pa2W4Br8z2MtNXub/ef7wYn4na0kib4LmK90Tz75pHuRPygtHz8z1hn7T3CbtWItxjgQq8rNtprCBTDHrQIwM94SgqJygn8A3nUt3Hn5j9c06Xt0fhWlszQTCTDDINSyx9whBQgf2nuKDtP1iU3ihUPeRwxpQcEKejbDTGwMPjwS6jnNAWD2gZr25eUEjKp8G5v85X8snxgLyGcFghCJouDSyBlLr8G0vg6WmLgqyCzwUU7y4bSmMgGsaA/RBuOzHJu2eabxi4224Gg19yMtOAQQBsi1bIKrekebnY0P4FXT7/aSGR5NLgKx3BRlBfj3BszxjbofHGsycp3QUjBFIfEz28wVceGe8BpH+OBS6udW44igCTDHRCYw5wIGXA4tjapcMliHrQwWIW00q/vEyqmCHppjbfeZf3g0Hext+eZlkZR7BSZmz5OxkfQu0quiiZAemLWxAGupk+w5wEwqGS4Pm6ACAHzMO3BvUN3Z9jNgFWYKDZR1UmNxk6fmMsJvmrawBFPRmNNbOyfiAFQOOoquObCYfNwrAub3P3jf+fwcbYVGzEHGp06d6d6Um+Ok0q6+8MXPK6B0tjv3ntwdSoujenSXijBOyV++AChLSXpDzeMfvPdBmf0P2eW0R27HcV686a3RSnyaoaMIDZvjUsBMh72Pv6xKBHoCtlwfsDXIkhnBHvE97TFg0lvCLSYQvisar4Iq7lsdAtXw7J13VcxGefl9rpyjPzdkCNgeU7yK+BM4Q+MvFI9ppTwevPee7uOblzvVgHYLy+qWSBXwykR3YHZn99ixM90emv8IEMcuF+9XucF7IMQaCG9ZkPfumeLtrF2Uk/wdwUugk7mgxH5d7hjWCmBGa04OM5Wv8cmzjvmdcUDDcQlasaN9LZYgmS3gVMufNg3S9pNGIbTDRGNeVVXXfafVZEY3ooH3TrkySrOgR00F2IoZJhzIe//cB3ZhcGgkbgLyLUH+ZaXG3cIkFehzki/ATAAMQqL/M7nTlNcSM646/qpUGwJdpekUQ1TeLp/Zl2TzogJ7ED8Mwau+OxynYzcFtfm6lau0mvYUiRXC7U3h5i4IYQdU+o3R56W5FgDR4KcHUVasaZuRwAE3LINGIwP+NkYPWA7meE6IWd/Jji9GE4OZDMqaL72VAUvfp4Fraa0jzYcFrDy5EiwaDOed5eWaruafdKOatoZ8nrn0gqZpy87maH1T+mc3TsD/mE5nrF18rpjCVNzt0sEJ9FShyU96oZA1AJizf0ntcn+QxvAxxQHmZBpgwVWaVfVyoE+vG+9ojKdk9R2Q1oVSUILhTneQw1nlRvExTW0vPT9dk/MhmSe+9rgE3E61+aEqh7YqDP07DKTf80zWN1qqr1Eu/pICpeQnf6x/zIHsjMsyhSHK4qNJF1A8/vhnqopU872q45RIxUKztDvJWyflRRVnX/zKF1XO/Cn3WNi9S2mHLuktUz2gGIsn9AfdJCUuAWo0ZOcvtyZdVHOaxyS0Y53FMmAMPuGGRFdroVhm7WSO5hYMr/ZWYgPmKD/uEidgRmN+9933lGJ20s233vz1W1W5Ch9rTXaraxxZFlTFXZQCNyGMOHBcWRvbtnQf3RJGqQaCDoNqi9Ydnt/Tndp3RD135J4sbvR9shah7ygV6ZEevk5pfAA47ruxlmwAb7hAggC0CVZ+85vfcJzi0UcfcfBxp/zhsBkxFPYxnSIj2DKGatFQGMWh0LzP8wLMsfwd/MOVwVH1twXMVPQd01HcBCM3i4DJyjAwNcYHfOhQxoYCN++9d87nqBHRn6YZibQhE4v+viW/Hn6iLSoKINo6J22aFDsmtqSjpWa16O7fBcNSvt7cGAEDmC7aqz8TJ9NYnSN5Bh/mAB4hxGjcaSjCvTeaFmxC/NLZwDw/romAVT6PaRItK9p9FnqscU810zH3jMbFvVxW27In3Ci7bb5t5gaGmUsOO7UUp9dEO5XFY2muHrsWNB++b3Oo3cd+42aqj4UPWrBdHs1vDBBzDwsugVBS/7wPLXjjcRtIqmS2yparmXiIjl4Y/B6T0KCSZ0hTxLVFS8NtyspAc5TsdptM7lvpjCX4KKeHgN1/Q0G7OnighCEacIB5Ru1N0/41/kKuxYqiKIFUsikBigWDluceBbTnyKFuloVBuDGJtfBmiSAcDDTNtxxznvesFet7VMYWGFU2RvYtQijMjE8cH/rbb9H0/bzjIVu0BqQzwugcD0V+Nb2IWbvk5/I7qYTXVJBD2iopq65clA8a3znZUF4H71eZ6AEYfoceWPukMtbYB8Uq1g6++spr5uSPCvDGJzpN98d2XwLsPhFI1yPKovSwHuSYj3320aIRxFUwVEdK4dbBDXBW8anNGjvzvqT33lFDIFsi8hU/qH27X+X0Fy997FPF0SInt850h08ekytDNDItmpJbal7Bv606K/BBOhXK4goQji3cO1TU6ZUcaLd9YO9bumnPYyNrMXvNZ6GzgCfCG/p65613uu9973tWJn/v9z7XHZB/2a1KtRYz2k8Hp90gH2V2UDCXJaR7XoHOW4KAac9ZTEO6qX3MgKZzRgXO9HcFmNHyIKDkaLK4VO9BlKQRUYoNsF2QibZFPmXSn7QCkrikvsnlQNlxa5c3NzftI6dgJI6B8XH0Amb6JXMAJcwfYI7GnAUKgcFASW8ieFNBhfIllASs7AGClozVQNWICjOJ76fzXBhgDNZjLTeNSFwV1wDWN2uvMB33ZA0iPOybbCYRm9JrmYzDnoYCXou01hvAfSq4R/NzZj4hmvxt5mtugWj8+OWdS93maqBpTNoWxvctjad8qeW+aK4RtGRr0OWfrh/VDKl/bgPmrA/+CfzLjLt6RQ9FLAT0ypoZhGxcAnQIA5jZu91qWE+vEhIJ8feyV2NgphAg6ZnQUjToslIqrcguLd2BnxaIbX0ZD2DHAZ57SPXU+vjeqtAAmNOgPjQQpvO+YVh4/0rQofFyf9YvlZbEM1hjXHJkHUD7octkPgT4XQXI3mivL6sZ1GWBEIUdVbSCgiNTV0oG4618/ApGLVNRSWc9imsEhjwLsMStePzkcQeaYsXFuovgz7OzB5WjPLSujZsCoce1VPcmuyTAzDWsKT088sJ3yvW4gVDMWB/y4UtBAoCLV6J1Fg9WFkPAnoM4iE0xlzd//Rv3RF9U8Q14wrWs15e//GU1TJtzn4wP5ZvH2lhRkQ1BfhpPUfh2TQUo+9ST+fO/+3mn8FIgFp4YGncBwK2ZkE8ELJxgPxGKodus25jfopilrsHxLqxT7Q/A/L5SHr/zne8oAWG2+8zjn+4OK1WO4/RsuQvInIYrl4aVCQVQggkbgTkNk6zoOe+/1sBuWbIyAEp8zLSdu6HA3A75dXbJjTEhH1Za8bnHAyaEJHuV7K5276osmw07JGkORiLhL1647MNZDx852n1djY046WLPvoNilNPy7+2QpjHvZHefbKv1smZufCXbgEyBpKK1w0IFqjFjrdEwCUoWARvOjaP0uwEiEyrzi76xQzPvkloF4iFMu2faKws/1vYG8yf5mu0ct6ZhRYPLhkaLzj09hgbSY/MuQBBgLr9qRYbHxDEAfD3XJmGbU2mu1W7U90Pr5PtN8vOe/2kwpT1jelb5sZ/VgmUxWde0AS5p5Qv+7uAOQmOJqexxoFk1YOb5ET4uAReIBpizltFKOSYJa8e5nqRgusxIbgYL8vLlxkJKKf1VdRcDmNPykzmnR0aZf0NAi/hB5o32QrrVThUlkFVgk13bvUeluzuUORHQigVUtBF3T9xnGqHdZMXUMKTbU6rKtF1t7RcT3036NR7KxzPvACfgxbpiZVBWTsMwpwc6nx6wqVaW4wIVcqXJFc9RbW5SpPcA5l3qzcDzo3iE9pMDyzgQRLWeFSjnmqoEJLOg+nDHDYXbJm1cc4BC4kh96TUCEW1Q+8YhAK4PaJZQHfqAtl3KT/iA8cafyv34x0nuC7LOF3SqEX/D1+cF1oD9UaX+cXjubrk6ycTx4Q8a8w0pdB+d/9A9MnCFzitL45FHHvZ5js6112owhigOsTBLGSlXI3GV8B17CVgGqEMLPRiwSngI9HLWT6xP6FtzZl3fVgYNxXN79uxS7cajcr/sVKn/rqINYlnkI8sact/zxqNZD8c72nrYFab7kyK37G6eFfizovHKz36+BkFx8CN+4AX5fzkF4LjAdt/+CiyQvlIJ1iwwaVIUJpAbqpNA5Lpggcq/WWlGlDdDVMwP4iYJ/pp8TBdlxmCa7lUTktI28V8gnVtDm2ZaJpCXgF9ACkKJyp9qv/jTWMjaiFb108wEa1loi3BmXmxW0yQDjGHqbAp/26fbMgC8scatIb91DMrcL66MAtJylUSbzn352wUeDniVEIrUHoNxPsNy6cEvY27zsL+QMTUTKHOqZw6FMb7ca9AKA3otFwmtfe1PfSjIyfNsGUjj5Dk5tcKfNXMXDSsCrJ5XAytNoUCzutxVdzrK8ufJa4dmEOTymeY8u1T2eR9EE7SgBcioRI2GZlPdQIl/TlpUS5mDNsduEyLkFDeRVxxtd1U9wQ8oh3mHfIFlRRQNMB+CaKaDZsWwVmHI+PzitgJM0xDLvmXtQMAPc53vsV6lbW2W9qe0U60x6agL8rEyP4CQ/acH8aq7LhaDFv2QMdJ6hjTLk0ZHGDo8a59S69CkF+UT5nosAJ5hTdl+/2J8eDkHJ8TtwHqlwCHrnTgL/AG4Ms8cIEyAz9oz7iPMc0780RphKSR2EDpN0yuePbQzLTcGzzCoKUUPyzlBXSr/6uglWd+6PwE0K1zEsuifovV0mqyAlRzwSVnpCBU0ZHrp2Dq0v7/SBU2vgpT40a31E+Ruyp4D9PzX4k0oI7HogPhyBVXjJcdDnFkisHRsrdogU9r/jkrqX3nlJcXgtnVPPPEZWYAElRWAlJbMGlmBaOmWWEahM+6RfiTBjlhk0DV0WQfyaowAM455Tm7mpGxcGfguj6vyZgcHsspfxwLSPtC+Ivm7AMcl9+VFKmtRJU2LUGpQ02paBNijqiPlOX+vTo2oRbP0VH9am6NKA0qmxdgFEbMo2mFplXVUUzHJYGZGMo4BqddMDcxpv1nSjHSuaEtoWnGfGLgCLPqegaWl2/h+NvVL2uY1BrEwcYH8kJoDV41dIjBIJHzutxGcs5kB5mgoY8FR2kA1N6qKrNKcKyNi8P0GmGMl1OkiQ8pfnk2q1CcEjxiR/Yrf2Wukf0ljAyRr/WCMWpuY03WvmiuMhpZIOuWMcj2hBYwWLKTcqx+H7kfhhd+nYqxl5fjm/y9fb/qs2XWd952e53nuRgPdGCkAJDhYEinKlkombUeWnEipsiJbSjmOK6nEH5J883+RKv8JcVW+Oq4oNmmHMyZinkdiBoih0fOI7kZ3nt+z1nPOvi05F2zee9/7vufss/faz3rWuLWYLoDxj5WZE0Uea4i4yLFjVezEfDmzQuEi0jo3qqgh8pb7+YTlYb2y5mblcxZQHQkGIQj4VXFSWQlRwjVXlcbHszNGglWY1WfOnJ6tKIB5iwqvfG5fM7TIJIy5HhUfMr7uSj0LO+c5N8gl6EpDg0lXQ7L+ujegy552ma/+HjM8QWMUyOg/5V5uPdlj53t6nfBZpAXXJL77Ev+yIuNPt+LlBBt9RYGFOWd/8DrYUp0CCwO4FrnBAP02gTKfoR81c8lcXKFKGBLolNoiMBzG6o6ByLkAc4NcY4ynLEjKsJd+5gtpWNjvTPL0GdZmzjEeguXlykjDf9f6FljjclPc7NWXXlYO9nPKRts7PaQiIfp+U0TnY6GaJMwukj6OjueJghoJXVg504rCiLvVrgyfEKFJ4LiUL+Szwc1wp9J3KMveoInaLoDepB4FDsrIV+iiAGmx6uQWnyI+x/KR4Hc7rVQgAjtbFGwBmNkkaYVJQOBTpeZRobW+K4xY1CxmFt2MlSCVHsogpMlDWGvj14bMpgzjhSWMYMe1ALd8mal3oKXYWflXIwwBJt5vocLojp+5GVXYVMZ86/0szG0CefxEnjrYN5pGYdkBVa6XXMbZB2YmWuZ+WP+86FKO/qICkfG2e8ZPS1N/3Xv0+S3jrZS/Wcm0srFrpC2OjJPAVd2vqw0BYd3H2RIEdlycsZwmnHk0e7GLqUvsZWl9ofdvlCxsVXqTc5jdI7iAG7CIMmb+KIAwexPD4ntYEClk4NYmKXrmlM/OJmcHEgFmWgEQKGPsjoSLme2X5baJFpPde3sB3mU+orwiBwnskUHgM926nDvWnJlk+6G5HhvdAUhXB9bJ1bgxsApHv6ZBUnOHRQYL5H5lmUg+2wwngESuOeuLUtiueWPj2m+sz0J6AOZYasA5n+f+2TvxlzrNsa1G0r0YH2sUN1XcUszliiKIQfGgSBCVFN9wn4Vg1B6NhZj9FjehA4x9wO8CzFTfbajDM1oZVW5puw+1nh5LE6TsQx9WinVMMVQrv8grTdCMFQ2E1W1xCaoFJ5CdygIqbLjWpMTbCZbcmV7lEulOiHrrZeXiP6V+2TToP3z44PSgsjIIMm8RRpLHHEXuseoe6Q6ZeYp8cZ/FStLzDhWGtrY4WorFIWKK+UNKC93f7r7zmKLAuypAh99D2ncdJp4m46KYMqdgf6FWinz5hGhVJqWzEsJ6AR8R+cUSLhzjh9S0nPQm8hTJKQWYuaYaVZWJ3UJ1K3DFh2wzg/QoOclLgIupVApTMYwyq5Zy2vnhAa4GFmdiDI2S8Ftzj0R18xmu6Y3EQkG5Z//r4keNEGayIxAjOzY44VZp3TCDaguENX27FvwMZtsrQZPfizEvDZUMHO7dUVke+Uyuv7qtglgcMTlrnuo0ivlrvmcFBwHbWbBnNlJmvxVEuzKuuol+XCZJJSwXRr4CzFSYAcz4fynyoLAE/zIB4jDQAFOdts0BqVfdJoBsgBSYuN8CsghLJYUMl0YKTlr50enLjcvlr+QLEL0hhQ6wbhIIlIlaGQeVubPMRyyVzGd6JBCEAuw36POOhdhdVEws5ifXTa5q3AeutqRwo4EiCgu549SdBNO51szwWqnhE64mW3W4KfNDdaHXWGvOfdk58UsGmLmHz1jUF+zS7gDkRauVQ235W57Ve8uJVwuo1VFypXDxk4cxQxISpEq2TPZd1i/7ObIXhXVJ2BKffclH7Wc36Q8wa69Fhgn0msVzVp6D0nwEwOjeMrjnWnEEA0LiYrVFWZR7oUiAn1MXC2h7Lrqwi/fXfFQRU12H8wGrQA3/+LNPPzO99947ssBU6PPQ10w6N8udxCEbyQgLg6cadlS6jG9O9+zAtR+rnzuY5hNMYCuYPhy+eUm+MC56TIx5v0pYOXH5tNwOLA416evEhuk7cM5O/Is+dnujeycn/7aOQzqnw1xZTKq9tmojUuF0Xknt9lnbT1gN7NlkWcgwZhYjLKmAt3w8AU8/NAyjj2yyhmsASTOWAHxpP7Rw0r2QwOWwzWoVuDJQx0QFXAMyo5sjQp331EIuZbue6GZzI0iHpSaned4I2ki8FvAclVMUjZWE3QgD6LXZlufxuBE+g0BOC156j0QoY/Ljy52ZRrPtsGMzFQVJzLhauOyra8Bns5M9kDGbnXc/33quyi/my+a1Yg6wvy1KkUKISaNEQVOuT2c/K2BvTliSihFUmYbCSmAqzH81VlJvsjqzrc1+ZKrHCTAfO37MjehJ88KtNq2SK0MBJrcBNSkrN0UsstrznTve/n9vzM4TZhww1DR0z5zweSxE5/l2PIDnt9z19Xg2QDRpaWHOcxaGyAoFFdeVP1iHGmDWcqju9aExEoHTrWJnUjZ93bhPitWVTPMvfbZHljank+nZRiVhNslzAvxaW66ZHhrzc7QP3EqirTPmxqemD3JfpjqBwHLn5IvYkK0g4QXXLFZZopzccFxUAdesQ8Y5Ep+Qn8itmXOv5eiSrH1fvvukDPp9yAmsH4BvK6YIRx0yPc5jTmGJ+yPWyDO/fNqnlNMVj54s5MvjIyfDhgrE5H/H/Rg8IxuEMcTdgQylLiPKiO8eN+ly8UmdVtSUk2kZHA1VoOh0jrtilwWTK8e+hJBNRfEIGpPikfVqFYlfuh6qBPyiCgjw5zFxJ9TKj0Xl33a5Ns6dPqcGIJ9Ph+XzkyUzuyoyKWl2n4klQBRgNuMl6KV7xFyL+VwPt5zgy++lnRbfp5uztwnjxYUhDgAVIB5ZaxYmimMx3+q6Adhc1++DnwzMsd7T6VgtsUXCW4MPP0eg629DnjAsDYFmkrk2rU39ufIxOx//+1kAACAASURBVE+TjQKrDUhSX8d1huvPguaj05cNbSBqF0c2mJmWmUOx07AsR9y7IVWAAVYTcBhNXoOFrCz+TrN6AlZYUwSQ+ZeiJY9T7wGYcWXQw4M1DqBxH2+uDvoR90AmwxhvuBJjMjO+Qy01OeIey8plsKvXu4mR84+pTOxrzYqT57T5SW/qpUNbgBtZJzjlToT2KdfRVE5583FkXczEIpdQ2M+fuQ5TrkpC1rSUTk5YKVkvt6BdIwCIrkXxVhUlaO40b7gGXYzQ7r3IHtePfxer1yw5cqax4LpwNSXr0Ow9suuYBEwY10oHvMLsAnBR5ljDVam7nNCzuD4qbc6l3T0+yw5ZP7ij3BNFYIwP2XG76ldsGWxlaQvI7r8iIgTEqgX5knY2Az6KHEWhsTt21Jki3NuKaPjd66wPovz5R0CW17AMzPTn4F9lnCD/BBXdX5rB6ouxoeQff+wJVSx+NB09dlQFJsrKkGUG2G5Sxohow6zsYwHFdUMJdxQK48ObEDfYCObcy5V/TCSJ3xdVYHJeJhDCfMftYhzyKe0RTb+i6DhBwDPnTtvHdkNsiEMySZtiTWHNG5xahNO+TEsix4B4+UyV5qIyVNgL/mlYKsfSu7hEvp068qYit8vGrk3GgPFJI+c5WcCT1A1V4iyPkDliPwhkkt1XgHFPsherzdgZbHtfFWiXuXMrk829sikitKOfOsA8MofSAwvjLR9sgZ0f0Pt5yR4JaPPdbABXTfvG7HLoPhZpLdhZQM2s+1RksWo/Wws295hZTpeEhqF4jmDEXRWYlKoE8HKGXayZLzuKn7lNZ0DfT8ob1hyBtrDr2hR4oLAv6BidK2LKRaq7FF/zUexGHdmUKud+HE4zK2Zul0Gmj+wAWXN8NowpJei4HADnnZJddJiPnlJAeo+CNHQAcz9fPWua2qPQwg69Hu0yMnB0ClNt1gq6zYDS4Incp79zWF/M+4Al6+te07p+iEV8n8gF/9h3sG+OiML3XIcelKuueo/Lb83ZjWQaeF8tVloCqAWYlUIWghPzmrGQGluAUf7sYsx6TpT7kI0SEhKXTO3pi+0Tr8o25jB7tmSCWoJSEFWw0tkpEkyscl4jNczN+3XcXM75w2Vzow+I8PiRH/d97uAlOm6Q3zFZIKfc8177yyURsUiiVKMUER1A3/8cTC2SZ8zR/UNSkMhqd1sHGZP1FJDlOX75yyfFmN+X8j86PaRWxz5Sj+wbMWY0TGRgBGavj4CZ10JSyUgZS7azHsYVgBnhB5jJMcSdQdCOssgdag6yZ/eO6QuVT7vsmrQRPchVCRA3cq6kfV1V4mpt16bQeZquK9pKc/KrAuuPr6g/gFr27d66Ztq6Tgz4wimnS8kANgMgQEJtPHmqmVCEkMnkui4GaRDjwX1vTS6g7sXpSDHAHEDLwmZhIsgRqAKUKrCIQrC2MkMcGG+b5OOmM+Aks4HP9OcCvNnsYbdL/BH2urB6+64I4gU8B3YfUAswo8i84Vl8FIbHvhSOwHcJqOJyYD14f5l3C0iWS2B2psxCHMEv81gbzI3TOQl8Me/MljUoWJHT5/ARR7EAkSviBRW0TDUdqXVfiCWTR7xOQZLLqt7CjYEi90G3BLm8qfAnq6k+rgxdm8wf8uO/lHLGlQapLP9gVSnmWewrbl/9bToVhEo5upZxjSIJ25w+R5N8YgYoOFKunB3AOBvkRqUeszIyYaXWPWEAEz4z+gupfAwjKiWbeEFVYxJfyetR9rEKcy8zTQEGRSXk+wMOdMuD2TktD3/sLfLpQKT93kVyYsHYWCrBdNP4HNnFWL4QMQoZCnnJHJS1U72EkQcKbbJn+Ex6gyQLiWcqVrikgwVkLH8ayEVhCF9lXdjDPrs7vGfaJYVFyyG/WRODsPd55ak73a/ndvato8kNpstpOtl32UM1z3GdVFwHpV3/V0VfWQt+x3ZhzlM8lOvDmB975HH58NXy87671Ff7aCVJSK4ongJsM/9RFmkrcE1xE6wSZ/fAmJ3rXDKUIKxljPl5/rXXDcyUSaMRSZvjzDOqiw6oE9Y+5RzLZnViPC1Az2uCRXTc9g+/NGbzTkzGNjsRHm5EIHG9AHurAP3UF1unJ84q+Cfh2L3m2rR97dXp0Gb5p66rw9VatBHHyyvYIzZNCz8mGEGgE1nyb/l9XOwx5ckTMRPRJTc4gQauN056ADvX88Gtf4OpNIJsNueoub3xEJJmbdnUBvbW8g4SoQH7dzM83S/gb+cB7pUWtgo3Lsw6G7gErQs/3B+/wDWfc0WfzfFmx5TPwqntO+aa9f4KWi1WRdxBMyvXNSyMruoTeA59I5g3WHEFefRPPtFRoWWs3gx+Bn4o8CadijLsnarY4nBSOoeRMjf64ZgTwMinkwtk+E7eu4N3VMCRiqRoMSBkk9QglGDN0pTmduUww5ghEzwXcr1uwzbJ8l4z9rDBzMfIlrMxeC2gG4VsZd0md9KpRuV/M2Y5ypO1YIM7nsJmK2COTAW0/XcUWpvLZm0d9ONzYZ3MYY2nelgzuZG9lM2XSJRscR02vt0AfrUOZMCdgHsywBx2OadtWVn2SeSd/ooyShA0/l7AOaCVPVGWwBLLSV70VclSsWnYoopB7IlbSskLmJfqPMASohbzfnW39Y316QNy9Zm4AeJei5sz+yenn/O7XTTOmc59iHGIYXcsKG4cKxuscwtvudlyH+aUzLWf/OinzhC76+5jE7E4cuPXqXaD6kQUTtxBwSzmxQqF3jJ6eJ4LYF6lWJetsM7KiXVkmXr2ldeclcE5W7Bmkro5NBN6vm/vgWn7Nh3KKr8zpc5o7sta2Isqo4RtAOY40bfrvDIYFtepKqU1Nl3W6YabVG567trm6dHzd7pz3brVSplS79d7t53R+WXyZ9v9sbQn5NTc2beMgDe5i5kR0M7kZ9IzwbgCeMAEi2JKGlTa9xShGM3Bhd2srBLyGXzNqEbg8aoZfJYNkte8ERsILXSdkhfBjXAUOOsaKCJvnkqhmq87CG+5O/oYLlhsu1gyL+kUh+53zqcFrvx0xSqXlq114kn56fmKK6OuVSDitEl9HoVrQDIc4FOtznIIZmVldAYJeqF/NrsS0MQfnEwFgHnHLvVe6WOlyNJIlD/rigwBzrDm8jdX3wz8fAAz7ptE1IsBFUPJpmS+71J8BHYcYLYrY/1WnxTCYawjyy9Ftbh3/LMXpTc+/s52GxRoFvCxwiM4sKak/xmQB6UZ9sScj/KT980Kui00u8OaeUdmAwxxfYU5RikwZgAXRYVAzf5ggNwZSXQUbHdZZ66kV0YU60hcoqhwYbl8vKvZuE/mi/ekF81ImrL3IsORtbLccK8th95GKVj+2u3FM1HQUi7GAvkbPZ8zSem1SfBz9LejsGMJ5PUwa3y6eTaTDtJDO+W0sn3KRWTS10VbuSdjRDbpKfSjH/2EnaqzUe9xAyNnykiJkcfMsLMusSji+qOtKe5YxkVnPtwe/Bwgz3fHRJ5/7Q0dLXXR6TUUmODKIDeSCPSRQ7fZ37hRCf3Qb5s8GtKJk3oPQ9MoSFtikbcoqtxKxuYUlB8fNW6KK5d3TD++esw+w80oRzUXeQBgXq/eq1T/6YNmzAB738d+KgEA6VUWvDZ1AyIwjDoyqR+sUTGninCtaNwIfyYsAh4gjSYu/1wJcpgNgkWD7QhR/maoA3ObQYG9ATCuW0UcnE3Yp0x3NJyXs3HrHoBoBfNMMAfGPG5yA1e7MtzMqM22cmlQa18L7iIRbmwXQTHxuufij0xPhIU9lIKpIYu1KoOCuAHCd53CgVYCADNAWsGdymHmnlkb3ElZn6s2ETva39YUWRgwZg5ixTK4bH8nm72OxuL+xBMwewFnfseNEWDGN2gPhq5sP6HkDCbmpjFdZclz3HHsmIEZcsH4kC0YM03oyRDycUOD35CnHkEuHSK4JqlqARm7QDyfyEhtZM+Yfi9gTiZMjTFKc/n8ci2zWiu8vjdz23KHLMX3mI3LNZwy6JYDXaJvt0dTAMCK/anvrEel2ZWPFlmxggC0OSjB4L2UUI/gE5kzQBpsCpgXQFv6wwT4AtD8HrOc8caNVlWFnIxTGQu06a1MKKzl3g89z55LA/NyOMMNbTTzm3Y7pOf4GDBj/j3GltXxmbwf25WR5wDAkTmsr5CrpSl+WWWLa6eULc8AY370sV8WY1Y7Unox7xbZwP2Enw1eVRZWyUcse99DyqCeRTEAATOMORkjrGvWzsD80uu/UrrceQX2zsr9QPcnSjknd686dvsxtxcsZ7x6NstvvE1liJz6Szk2rTuBEvKLr0tjw5YtEBI3Nk5+P3Fu9fTDs3d4I6/WZGwRa/761tPT1rWfqcAEX1MdU+/NQRDRlXGklfCwSxpZwNFaVOwkD12MYjH/WQjeMwfl7Ojv6ig2Q1/TiwdotZshi+H76PVsChMolwEP+cXDPbhfTtkOcJMiZJbbCx8Ts6CvvkbGns07979oYE96nE3+9qGS5jYqj1xr/D762nPPxVJY8nYt7EPGBe9xQykzLJ65Ah/5lzXgxIv0SvY6aG5g1/NzNIizjsVgqpx/hxoYkdFAahaZGRw1VkqnWCo/X1ZalQVWc3he2T0OYnXkvRRN+YQxBNxnmxTMBkkU8vE77zSx2KkyWRQ4jXLoaodbbf+Bw3PWQObLB5jWyP3/KDErT+5hgJL8JBOh3lJphIBKAwqvJQYyE4FW8jw/oBkQDjNaZKCu5WvY97nkZo9WTf6e9xRQLf27E6wKQOa8uigdrhV/Z9Y1gcjcp0Wz5xNwqVOjM78BNt6XwFnY9vg3xsCJR7gn579rSmveCujjcrEFww6LC0jjLOURC2SJASUNM3OZ68zWiK4bF1SAfCQ483pi/UlWojzHsVsSOn3Pc40CbMDn0IPHHn7Ez/G1h+53LM7HQZG9YfJTzwZztveg+614fiXDjmmwx1qRuP8NeNbEbF7vF1578yY1/PiOP9NhrJcukE5zw+0+bz96zAJOQ3KYLKEczM+333lXgTuxEL3OJt4pZhztWQ9Qi0I+Kb6Uk2fWTP/uwu3TKgpS9JAHN6+dHtp6Ytqy7qQBHTBP4xUWiGYpdRpE9YHOZo8gWJOR/REtycbq6FqYbj6TCcj3sJv4ylI/70XUxCWzIgeL1kTZ6bQCmHOfjD3sMwISEIyptKLyS1eMmRqGngUJMM+CqwmABTibpR7KLo3cnznJpskmK0a1NHcaBdSZHb37ArYxZyN8rpRk4+idbI4AQaokmWuX48ryqa5wrbDaT+rrABldjMD3CgzdnPap8IOiEgLCKHjmuQog6tlcVKKq0VIYvEdBQ/mZ3XzH8YsKGjFPZtDNVuMjZax3qoucjzlT7jzATOom58rRZpJy8LBM3htWlBzqKmmvai/M2wowl682MhW2WyYGG9F/mQOZ/Fbrufi/Ix+5J6DPvBWrIv1tSckKOEYGRnAOWIU1sxZRBOm4yL1MVgQKo1LlZ1tVgA0FPu3Gyf34ztwGSOsEkjoliNcSq4l7JmlgUQTFFNu9x72oeAWkAF5MdgpqPOdL8Ub2Ifs+e2YcT/19ZaaVt2q7l/Lsy5wv6wSvsNXTCtKNvLBUNE5cPyPg8qkV4+/YRRQEf0PWOSbskZ//wqD79W886EKmHarIxN1SclCCkiAgzxwZSywgwGwWLnlnHFEY8/w/9aLS5cRazqh5EYUkF85ftJBgBh48dFRBQJ0qrEFRmm2B1j9OyD4l1wfNgSgn2aVNABBEgPDfAM513MqG6ezlddMPzxy1l/KmNtkOtfH7xq5T0/XL7087pG0CZi411btqM2Celt06LpgnlRQXMe+/CZgDQlncbIhMehYpigRXCKBgVtGI5fsN/tI0jw+zjpaNCR//ptOABq1v10gHv6qsszvetXBkLKMw14EBgyuF55RwpXrLQ2zGHPYabT8CMMCVv0cwcp8VQN0bJ/PleemNsKpTn2Zlo2dhbcgzdgmvUvEqELgoihFU+JmiidqY5COrck2n3RDz5i4XVHzEPIeVsA72R8evLGC+ot4EDv7BOslfdo/gMj8DzLGGAh60/CQmAjCjTABmutoRvIY5z+Z/A6iVMWCP3LY5DOjaFaD/3CSn1dnIPsf5LJbU84Aeh233iTkBj5ElBpgLKFAw5S4bv0r5xsVUYD8D2fDehe3WtfhyIKmBeZT5KFpTOmay3QPjunHfCkRVf464MgJqozxZQTfAx5eb65Kxlb3r+/QeSPrleP8A863jiFVgyAP88JG3lrSCZo6GvPTMhcdoPF+Kv9YocBygDRlh/LyXAxjy2ZCeOTCHHDsuc316+201MFK6HG0qvvq1+9Xo7YBTMHH/ks02uwc7bQ4ZCl7kaLwV885eb8UVcLacPPvaa4o9XbdT+4z+nZUrg+Dfju27pr1041LK3CadYLthA+yYGvU101vvvFNlzLQBpfOci+mqiXlpIxpvfzEd0CnZLPC5i2un//v0UQ1am+mG/q6qwL97WKffrjs3FxAEjOKn9CBxxrNxu22fNY3NnNGlUEUJI8hlcbMhIlAj8wjjyObKwrNgYcFeIIFDNhSMOoyHa9FfNalGDgqZufc5fQ3IBs1m3dHy8dl6nNYGxcZvFYwwWM8NaUT4CmGjZs3pLav0NyqrBJD45hb2uyTkR9CyCdOcP6+PrAqFOp7w7bLcZukMlZ7KWCsAKAoiCs7Bpd54Bki7cGozOfgB4GqMu/bsF3Min53G+bQypYigTjfnWuk8hgmMIBOdj/nHdBUDqvXPwbvco3oc1zXuv/9+x0R2059FG4RANIUtW9TVbqPzkDtTYnBDMFj+c/tT1gvAbJdGmhXVAaTt5migSIVlLK6RRMxltp3aN5cfEzgcQKuI1pKeOZrXxbtHNlf9LczUYYRqfToDJfuvAcast0GBvxuQu7TdhKGtrrBfgwXKxcqgXBi5bhQCxTAhhZGZsGGuj7uKYGyCaGGQM2O0pbP8u1XeRyUxEycYflsrUYrpCZMxZ+96v7eMeHzOJi3LxDLSVcblViNLpKw6jsKzs5J5aZfFdZEOfnbmiVxuyAy9gH715pvTw489JqZ8QA2MdN6gPAub6Efve3QfY4NKWQ+RAZOXwW/tPwoPvf3bRRqrzON4+pVXnC6Hj5dWi+d0YgLBBxqm7FRWxmYlTW9QZd/evQqaeKetVnL1h05Bwn9K/4utSvTP4m/RQ7I4POg2dRLjwU6fuzn91akjCjyIkUim1mlDf//2z3Xibx1P78ovFkADwgmeCTGADcDM65z3lUkspli/h7WNix2WzBxEG3nOSmJmIbn1tSy0BaxPO/C1Gpiz0OXdWAQt/VVt8tnEnSm4lQdfZhdWLp3zalO0FidfEfo8ixnrrcBcD1DX0dDSLJ/PllCvBOaRhdtN0QKYZw+gpDQ17gsHaLgPvkwN0Z359Ax0i2NzxzT2dhYQzH5Bd1zxTPr9zrQQ6O3crSbv2vTXrsltQUCUA1w1/hQnBJh9pqDcZnwW2Yy7pvyzmakK0FgutFZxV92nM/K2CERww3F9ZHWb2PLWrTucTWRgbiD0HPc68aMrzVqZmjEC3ijBVLz17sl9AebIUjZYAMZusj6KioCn86rJEdQXecWzwu/Nmae61uA1+2bdYKf+Sj/skBA61sVF5vfG7WKlVc+YPeAYha6b76RulXKr+EuRkKoc5blT/FF7rA645SsB0FhRfhbHEAqYmcME1+OeSSyojgAropP5W0kKFpdF5ChrGvmsfTNvFZ8bGeLlNdX15/vZPdQAyVx4rHHhdJzC7hoCqn2epp7VyobYWccXbgiQuQcW37PPPju9+PLL09Hbj6g6+k5XL29RwVRZMprH1Ag0MDNfsYZCiLKv3QmPuQirH91lMGaCK+Qd48rA7KP8mWb323cp73PTVvXC0Plie1Sx5ayMVdOnikwSnQR8NulvWygwwTcsk8+FKPhnMC86NeSz0zemR6/dLYYps0GfuqqN8o/uuTjt3FSNpwk+OhLplJnaZF44NL2BoCbRviz7FcdgVB20OgKM4SDA12sYQcjfAmDLEi8LPLoAvBmSUtVgN8NCm4EBsfizzKoHt4jzKa2dS/BWSZnFJDWZgqCZBC+WwAz+DaAAc0y3+TozoKws9OAe8VXXzwDxcnCpmyo1YxvnoYS/8sqzgdw/1kBV2p2qOarHvBHlY/aYnBrHjZZ1QU4YXuYGYObpd0vZ39RYrgmgyNKglwrKO1kCsGMYLnPGfbiI+xe3MimwqsmNvzmKnLnkfRyQSUN1Ngy+PvLtt+rki106jJVeG5yTWPNiSjVYIa1kGzhmWWTD8z4YaHcdiwwwFsZk/z67oJW3ZcALC4taNx27+54q6XYaD8y/iqqKjeoaFI70M7qxkeSd96Cw1nTeO9d8/eWXbI1iLaThe4C6ALaei4wVNBjXMMi1ucwYUT6prAtwj8DM5+YAqN7P86Wvx60yGvkpJrx0QMz8BIRLnhayEpM/hRVxQ0W2RyAeiUpZx8teQZZKmZSCDk54fa0ElzQ4ai6KkJT88xU3EmMPZng+28fsdW1rFmB+4YUXplffeFVBv/2Ss3vFnA/bD88Xzxe5qkb5i3WV54nFYIXDwcuMs92VcRlZ1p9REyNuTk4yPZIBZVKUyPfcukPALJq+Y+c29bhQu0a1/rwk851A4TsKAG6T4OPKgDET7Luozks7xArQ4oAPVAi3wLnLm6bHv7hDlF8nA5+7PK1Vhcrv7j85HdzdJobYCDnUjAHfco52gq24E1ynoJDegl+RRv41qVW5F40/at9xknlvmMG8IfXD6NOLgMa0S/+GmfVyPz1SCdgSqAnzhPHHx2bG2mZ8gCmuCgvy0EPBDIMg6uCGyBhz7ZRis+tWlFZbGGpD5GsxBxdwTSl1Ngk5otw34DuacNUQfzHp/LsZc7mMeC+BE54rLLfmkXSghfGwJ7IeOclicWUIcPQR8prpJFdlvOVCSAk2QRGAmXlNJsEMwJrcAopmt9oAFfyrTIGvqUyWSPk2F5PohPYzZw3MOwXMZEfgMw6YRU68cRwb6WcwYAPEFWB0z2RiKg3MkQtenuWuM3C4hlkjc6fmSask0xxrRZfF0qWrdIjxJ/aD07UO3yS5sCggXiN1lXQ/QOuo8mRXdS8XGNfrYmsU66xiUzdgR76ThRTGOsrECKghHmHks/BYkfRhBF2Bm8+xL0KYAjJ+Er0/7LbcGri3VnZBnK/RvbntcDDw1dwt2Rdpf7D4pn39Xuew59UxH3T/5MsXwFbGFc/nZ7OSCoPHlQAkhSmT/ob1UWSwHn2xZNP/2bLdChNXxnPPPTe9/sZrOqHpgM+VPCR3rdPkTKqWWgF61BeWDHnbfRp95huMdIFXz3Vk0vP6wquv3wRoYSmAI6XUCMSBg4fll6u2ny4u2bxBucqqyiPKLQD+4KMPzJi36xgqPMEICxqFDVEdk6pRCQJ99ouN0yPnDrqqzxFIZXR8Z985MeZLs28RcxPBzKbx4JmtgQ3DnA3IPsSiwOJWIYzQBGhXsolalAhU/MUBqJgYCErYb3xo/lC7G3KOFy/NAq+/jf1dI/RhK85o6PdXKfHiD55fb0Eff18dF0ibi72z572Eq6XYdvUkKdZi23h271SXrBKa2pRlTs4g1II+a/Vugeg0NrNevlezJxK3zW5hzE79WUCVz7tLHKDk6VrG8IUzMG4oWHLIlaM3dJ3zCvIVE06/6fKfptKPE0yQF5dkIze2ohAJuoRV5kTWMjmjCPpDDz3k5kDkirJZyse8y4yVNgHOux38+mYtKNwUgfTsOrhol0Azq4GV4U/0Ru4AKc/MGKJEZiVIv2Apgnvvu98FVwsbLTm0FWhmXOwp4MKzMhf0zWDeeVTcGG++8rKLbxyTi9k8S0O57OL2ycuR7zQ2Gllb5o+1xpeO5NQeKfeFWa6ffyX7i2KKzCATC9ttsjDIfMld5Xtbvm31LgQn5KDGXPnyI8nI3uSveW9kmteiMEnD5O8eL4aq90bJTr5GN0qx7KWCNL7tPBffw+ax7gDm9997V2cv3jZ9VUdcUUlKNSOkEddN7j3fQ3Ien3tcf1EASRH0GJrI8Xnvu+dfeV2JElds7n2mU3yv6GfcC7CLQ0fu8KA428oT2yYYN3rv3bddsUbixC5V/qUR0lY1K9qklCSEkQdxOtSandOLN+9Wahwl12LXF89Of/vQF9OujTJjywqwHzC+RAaayr2R0QTMStOubOJi35KUAccQRdhi2uRA0ghFFjdMO4I7bvIxlWg2peKOGAKCs0uCiUXgBm0+Xj8sqjI5lt4M3sBo+jafR8GwMDaLC1NeYdZhPgqYKwu30rWSyJ+UtlEIAwRRVvNmaJCe2X13A/NE2j0h0ML8hbk5KZ6jkcq/zN8wrUkfcoWdZMOZGjCI9jJ7faXMcQfgyrgqBfslwOzTr9kwNe4wJ06uoB9zuoMBrGWey49M+lEyJJrhwJbDpngfwIw/17nDElrkavMWuTLolqhNVIVSxfAtXxrBrLDibmJN2PAtoDbt22QOcNkK66BR5jbfAypUhFHteIzTnC0bSrvSs3oOzRavuboRhRcrzTne2ocBWFxFpJ7hcz90YK9df6AO4jGSiMh7ZDIlvsnE4F6R/ZKjKHMYfjefb38ziqfywwXW3vdVFTd+jfsGYhYZLmuMqtGVp4nw7DMrNE6W6yvFRfytZJD9UUyz9kvdN/spjD+v1b4twMdTlDnBRWBrz3JS9wrAGwsoGBJJcGm/pWAhWvP69d7ks7QHePzxx6dPT3w6HRMw3/uV+9TOeHe7ryAhZSlFFrkeWUy9PU0mGdtckJMojPd5uzn7fmLMb9zkeJsLYs0ndeL1WRWa8GGAec++I/bjkdNMsYfiNQLwC9U+8KJ6K9uOU8GI/Mxc9rPPPje75ph1tMh5bUYW/NzVddNbG+5XdPMLZWJooS+dmh7YrTaKGzm3rSaOTQ04vZ39BgAAIABJREFUEznNAozJ79FcBXw1AQEpA0yD5qhZZ2D0otZCV31/dZQatX4+Fy2cv6UJT373gnUnrCx07t9uq1n4zYaGSq0FEJf8WV+jpT33yPssUAi4/XeLayLvryi6gNlkHIZRwldKbTEHLbjt9F7hg2uhdac+uyOY2SXxv+r7y9UQYKY/BgzErgafIr6cp+igJ2wZdweg3RuP57gioeY1sjLoKXFdoXaAGallPXgP9zPj1mJelOUGY+Z5AK4ZgCTnxDIw5TnijM/zTNyXuYZUfPOb37Twk7fMhsUS3Lx1p0/N5qTlEZg9Nzy3AaHK2b3hzaQqewIEnIGrX/exUTaXF7AKsCTf3usnYL7j+J3zyda4eMjOgJ2vAArnMrdVoM+NfSjqhBs6aKDgLk4vy89MYyCAltgQSiiyjuswWSyjUi5wjgtwyTcOmJsZW4pi0pcFQEfIFJiMwDxbVw3WyU4pGa5YRSzM7FP8wVmrcT+VC6Y2QREigLQCkvzLuEdC4XVrxWy57WWgF4XXj7VDdr1vSkHECuZnKwDciAZS9ZT3EVVLHGicQ15nHGfPnldnuV9Op3Xi+X2/cbcKmY5LxnaWz77jOLx3JIAhk3yelLyRcKKA8xxLE7a616rnX3+zTjCR8J5WuhynZaPR9+7dp6bme9Wl/0CXvIopaWHJK70oP/Ol82fc6nMtwQ/6U8jNwSm42zkc0ocq4mOjg9eG6ZQO6H3n+l0uWcXIXXv99HTXLrk9NqoNZPtZGAPgTH/nMnEKYAKYXqCBaVoptMbxIg9mE4HHpXfESjMswpprp7Z/3iTNhi14Gv86bayA+K0mlEeUjcz2HjRyhNjfbU+VMKyVoovwz1q5Fz6LZObR1yPyzufT68Dj6h7LpSS0oTowmM0yKpwAbo7Xqg1c8zv62EcWMm8kbwp6Y1Q7xaoWoxlPFXzQBSxz43s2+NfmWg5A4PerYv4csLDvgE5Ub857VuDriDWAyCbSP9wjMGQqC/lc+mzY1DaD4/SSyjmNFRJQ4jAH3oePuXq7bHIe9TmB2a6de3z8D64MPhtX06jwCGaEQTufeXB74UMZf7e/VYxrtGQSwOWank99nrzpYwLm3ZSiw4wGQKF6li8ykQIW7qKofcZ+gOB4PO2v52cyp1555RUiRpY9H2PVHduQBWeC2M9aSpJ/syXku9RX9QOpn1111imE/M5SprCEQq8FvJeKtWR3hM1Gln1AKjLayqTUntWngrGqvqQfNrKhe7itAHKI66H3UlmMLRN6k2MPcWuwh8gnttupYh+1TQLgBbb1DNUvJnI9JxQ0I43cuo1ql4qnGCxrMcoGnz+jjLVHH31U5PTMdM89x7Wuxyqgy/2dtyx0a8WddS7FssSARjzLOG159RrPY39OvTLYCBdk7rlfhhoWUW21S+bX7v0HHYTYqn4VRHlJb7pwXhkcsJkLKjDRtO7Q31ZrkvBHPf/sc2ZRACz/OMbHTvn1t03T174nhq2NdR0gOTNtPP3ytHW13iMf9hZdI4c/BjhgYingGBl0gNUBxmFREmwzeBIU7MWZBbE3Wa6VjVnZIMuGQT6z0ACztuMKdj1OLMA8LwCmyN8AzLlWFAdAu7CSCO2yYdIvIadKuHFRL26Alx4W3lDNeMcTt0cTLItcglOBrWIdBcz5Wq5bjGV8Rifg26OCf7n8d7BleqhgquZ+XAO3FV/Mca7j7A39OyeLjNk8ePh2H7TA3c/LZcEm9Aa1AqBjXWXq0PmrWoB2dzndt3pv2yAuH6KukaBufLxsggcffNAAwPuvqrXsJcnzNqXK7eBwVm2w+cBLzcUCMJ7Q+KOWBclG6wBNns/fG5jn+RqCf35+shkEbHccu1MZTrusRPPe9d3bY1YwDc6xOma/JM9on2vljtME/4033hAuV7c2s2wzzEotDbBn7aNMxjUercrIEVZMvvi72WUrQNwZuU6AfgGcYqgBwNyn5IJ/5b6gwc8Rdf3bJ8I3Vzmmoo9AoFxkyxhxM+m5sEh6H3M9W3vucTLJz/vO9OnHH2tOlywis9MBmL0vek2KLRfLXlwkujjr2iX99f6VgXTem/efVI8ggPmyGnzdLWC+5567554mlYVRwJw1zffsh9RozPvSyQu1DzP7wQtlZbzmPOaLAmc6zJ3V6cTXlG/MkdxkZexV208CKU6/0URdUHHIaVH6Ly6dF2NWupyCE5vEAm3G0V2rF+RxJWFv3EDitja7UpbOHvze9OVapd6tV2OiG2LaH/+/05Xzn/sMLUD5u9/9btW4t2lMxDTmXB4k5mxtDsy9Mg1GhsjfYvLE1Bm/j4I1sr2RQZmxNpCv8Pk2ltn0YlMOYMfmSJvBsO+YMTNrdcAvwbnaBsXQhko/hAcDwMyhKivNlhHzdmesbmaKBeLTHmjxyfz3+2pxl/r+AuYl4Jfc74wzm+o/Z6r6NBSz+EpdIyvG49M4A2y+fwcVsx4zi9J7z6takDP+9uxTSbauxNivkKfMxuHZMAe7cx33SLk3Y8tBreUz5c21PmNJ9hxU0ji//vWvG5idhifGjIW3W6mfZEVgyTnI1SxrnIO69BKQyvq4XLuj/lHs9v9qrQCPed4GhhZrZrMqDnftVnZTn86NUmA9YZDcm6IVj1OvpRlTyXc3ztK64adkfn2a/blT0wcffCBrpdi2ZWRIhSw5KbDKdbx/BjnytRvoIjeUyYf08FzEa6oUu077DqBFpvO5gKn3iW+0yNk1pVPGVw0wHz1+h9wuOxh1zb9+Yv9y/mM62ZU7Sy5PEb1S7rI6hDH5smGmz//qzTcUE/tEckOxzZIXnb1fVsutft/K1she8ntZiS7bTl8bv24caiLTHeg4ienhhx9mhpXDfMyuDNbTX1IsJC5gJfFVCpPpqL1bcrYov+yRjHdMAzQmPKPgH6luLDpBks8++9TkbqeAecu2vU5/Q9NQ3oqTnJQRGh1dso9ZPZPpPOfS6TLlWbhLCk5wiuxtR466DBbn/tMfXpneO7NTDsLt01f2XJ8eOnhh+li50Lep1twlx2lbKIEgkMCCOSWqnUcBgExsaaHKAGBhDG+92doLMC9mBDjar9yGlFAuQjSCd4RtnjTe59VcWKZZh9lsm79timTCc68RuEZhzphKlheXiH2afRv/2Lmh1aeC0zWKidgvasD1jf+alo7Pb1n4et/CcBk3UFuvFwNqfzKbq5WAtX4HIBE03BpkBTgVrIEIc9OWkRVPp9Sx2XCbwLC1lviXaRm6e+9BAzNmPLnM3kAoOAKX2pTuXCcZgzHDoOPiYhwuXCJVTjLi+W2myM8ph2c9HhIwp4EW6XhYgDvkytgmUKCaFIuKxw4QzQq65WG0JiIrTgdhw/Rn2XjOPur+D7XbY7aWu4j9QmHJq6++Pn3/+3/Pc8whxTzXF92rglzmT3798fSV+74ynZI78amnnpyOHzs+y67nv9eNcW5UdtTRo7epE+RZywBiSFYH1kWsCNbDQOB6AgcbZiut/LkFzP47+wAW6iAsvKgzXxyT6f7FZoGVBYNfPznxbmdgUlFrbt9ws3ivK/EPil4EWPS/uV3ADMljr/J2i7nGT3MrNK7PEGxLmD8A0Citjfqsx9bKCkVJBR69fchaGvdcQDBBxNpnxdpzPuRM5PS3NJfyfh4zQfQcjpfwPHYVfql04jPTL37xCxOy37j/nukOWQDIGfeCMfthhtiX0+09vhpjTvTJnsxYCxeqina2lJ5XEyOS/8+qVwaBhJOf60gfvWnfgYPTxq06llvpbwAkR0vxj8k7r34a58+esl+IidmxpUoS88CAAp3q8L/YRbFaAqwN8dEnYtrajHcdV4cxmSBnPjvptp9MeII39KKl7aPToixUaMhii7Pp1u93qAoVSiCozb1iNAXVGdPMBHpxR4D1EfLth8v7xoWGxY1M0vuvlUXKWiM0GSO/M8HJMsgCjN9rcUqg2/qy8OXe+Tns1/4vPWd8eAl2LuOpDRIFU4xhZYAp85fPRAFVA5+eYwN1mXTMKQC5AFcVmmBhOT2KwoUGjZGB+hkAaV0nGQGXLwlwdY89ewn+6ZgisWKAucZY81Bn2ymLR77ozB3nTRIERHB95BIsrhUAvuYE6dLECAb7lft/Y9ou2YNRc2oKimHHrn1mawZmt89bupAxXrfsbBmrYtLKGc98VrFIWQXJUY2iTaUZc1hWS83nWo33ggq2TmpDf//v/X2/luutUzDdoKt1ffzRx6adGu8Hv9Y5cjp95S4Vo8wy2JYo9wbQ/8MP/4NdNVdkTls2BX51/wockrmR+1SucFlSsQDnjIVmg1nbal+LH6/2Xf3rasp2AXBds3f7iJmfCgSHWeZ5ZhatscG4WZv1qofYbcsB6xsrQSmL+IwBNcCMw5n75/In1f4ty2PJprBcS+7efedtEcSTFRzH2tLrqf7k5xSuFNOvnh+jFew9r7uOllaew/PXRSUBVJQHHoWf/vSnus8qpT/eaWDmuC/eQyETxGYVllSvszNCitHNWFTXqx3Pz9y/YjJVAYuuMw49p6wMgPnMGc78u6giDxWZiBXtV5+MDVvUJ6NbedKQqPevBkhDfZ1Qojr9NboSmRQcsBhhQtN9/PGvvQgsyu7tOr1kA9pHhyTq7DWbUQJmWLKMYpuDCJ0PKNTprGxEnsgaRJsPABjdDjxUgWgtXFXYLv4aFv26WNcIqMnisOYkuNBmP5t01qDDpAWoushsFu4V7yUw1xOc77eCuN/QXyNoFpC1YrllsfxMPdklnNXQO2f8sayAZi3ossCjn4/KMGdVtMLM9QLY43jjqw2IMq+4tpinDRQPuTcDeA1Dr14a9Leg/4UBrFky5t+oWNIgxuaqfL343zDrSZW77N4ZcbcQ6E2gT6DvbI9iULBomiYxVyMwMx4n5jeIpGcJYPgVnVzMkWaMDdc/gL97zwEHpX0+H8y7M1hGoJoVKxkQvXl6l/mb+39bcVXwMOuUzJsoPrDErhaN5bQCRgQ9vyfGnC/+BjD7fhogfksI0FtvvTU98FV1LDtym9m4waY3Lj8z1v/0gx9MDzzwwAzM9AWu/dCEod083vxaj4ByQG4kKZFx/83gCxFaslwA5rgu6h5LADStcyvPfYm1uFJ38NMmswM+/YiOZPqzP/szPweZNhSrOf4ga/2KrGxcVgdV4vzCiy85PgWxQ4bOyTpnjMwReHRVOfH79+9x9k4VV5WJGYLH/ROfKhfl0oUwssrrBKRvtZTL6kCOmy6xN3VtPvf+++/rGR4Rrm2YHvzqV6xEAfwAc0rZA/AzgetUvRGUs1czp34OR3mL3atR/psqyb7kqj98e599esKsAGCGMW9WJBWgIwDI5mCiPxervqGouSOpMps2S8ginEzQOg329VdftSl3/PhxfUaTxqm0ev+GNdunjz770L7q9ZrkvcrLdPVL+34wCTDF2Pg8CIAPCxjZaBYhuYkAc/7uCdf7YTV8ZeLjK7ZJ3KemWFu1G6GY9kpXhSe2NSc/B9wj5DDmfI2MMQKfcRrUGiCjLes9nQw/aNC8b76wP8s8FzvKc9qnPVzzVmHIoa6jQjOjmc31wWfdrxc7KfcJoMYxY5tU7TmOHyXBZqLZ/s0O/o2sK3M43teuDFWVXKfCjeAPudA0upKboa5dG4l/ZuMC8WRkwNzrvDgYbgVwACtvIC1XlS4XgGCpcZzZgzq5eLOygzDL8Z3iHtmxc+/sygCY0yA9wDM/A0qRjQ7TGsG5hKnS5/R/yZ2O8skclaug2HCAGeXwt//O7/lZExNhXn1vrSt+S1JSX3jpxelb3/rWdOyOcmXQ9gC5pX0u+wBW/+//n78yY8bPz4nXCUA70Fam4izzKQyJnASkRxnMuAPMsOHZSujnmNn7/w8w5zMG5rYCrZwUOGSuTqn6kmySv/zLv+y9Xqy4xsT3G3L5vDqdOHHC3//8n/43nhMDrOSlrOfK1AIgP/7oQ4G0TsK2H7t2S7HjIl0j8DGGkRRlLydQOCofv89QvFiRVVx1Q+7Zd+zK2LdvtxlzgNn3VjSommMte8yAbVwpyzV7NFZM/l6jZ+EGYH7m5SrJRvgRBNLlrith+eARVf7t0DFAuA2U4wdjvqyAwyZFmcneoNrvsiLE68TMMP1wMztCroGREnZeGpCqQJ/NJla6niOjBLoUnQB/OcFXF/CA14kpR3Bg8G682TXkPMBomlStey1CJjkLk4ePduI7G3c050bNNTLT0cQY3QARTJ+sYOGvYFpShTLpuW60spWA86ZXZlHUQixui5R6Yz6F+fgaMaX13sqV5NSQun8YXwQx1+R78jZHkKzXCwjLUi8ldCtQ13NrvF18Yf9vGHGzfB/GKqsqlX3EIkcgNnNEENsi4JBdVwlKanapUT5eGVwMMBY30tf1co8033cAkIwObTx+RmZtElPwAEHA32mWWH45GCZ+W3q13K2jpbarIgsAxTXmFgNyoeDKwKcIYQAso6zLVeZyRI95PLbLlljPU+TNgC2ZhuFt3qT+zo0My/cK8nCi9slTsi7FDL/39/+Bwccuam/YQhPk+hc///l0+NCR6bkXnp++oyD4bbcd7bWpuXfqGnMq5fZ//bt/O33jGw957BSpVCtJ9vTia81eyB7hd3y3APsod3993DWmuaqxrVAKg+w/HkqH+WwstsgVn42sJ5jOnHFQ6YcqPf/wo19P/+Qv/uk8hpynF8LwzDPPWDE/+eST03/3z/+5LW6n/MlNwD24Vnoif/TR+87ogsDhemNvjiTMN/GzICddxTbIvd8rOag+LWV55h5uLdqBuoDnVY3r7bfenkhqOHRo/3TPvcfdPXPuKWKmu2SK1fUWv7JlTWtAiqkxgZPo+x4mpc2qkVkyVHRK9isGZtLkANyTJz7X5E7Todt0yrA6geFfXq3NQBI7JscOVfnBWM6c/nz6/NNPfTbcEZ12chM2R+WLJu+aNhoVeHSe2+7TtfG3KliiLA3YdwImBBtxmzhopHtWCWg1Vce36e517SLxZufhmND2L8R9sZgMS2Q5n2MxfYqCy5U7yjpbKQVOI1DnmmHQI3DFrQEwMgewxizoOJaAPX9LmW6Eb9ws87UTHIg/amC10a4G5NSY+qZo4CVpvo7viT94pYtlBFaPs6+fMUWI4++1rzoZBl3anffamtE/KtGq+b2AcSgGGJk7P2P6Az5mMWr5umffAYGy2LP8ywCpj2hqv7XBRoLLdWdgttmr0n0UPpV/upf9yVIeZAol+yCHhSJD98vU36asDDYXpJyKrV1i6gSiAebKpFiAGdxZ2ptWbriVH7LBVCN3zRa9edulYXeGnmMkCchSZTIUYz4lYMb1d+yu45bDwwf3WQGsdX4wrH+tjip6dLpLqVcA0h/8wR9MO1Q+bmtQp8oDqOybcjPdnH74H3+grJOveT6pjkQOHHxtc35mru3/n8fWWRoV6zXtmccdAIus5Vy+7I3yYWKh5YimhZmGjWfdx/3gLBrNEbnj7773ns9E/P7f/3u+b8UpcvhBkReq6njt+eefn/77f/EvjAes/eeKRdEpMEeFvanA32nhz3qRuluB2TLXPvWF6Q9+315XK6U+mSX4EfeUn6UZc11DbkGN97VXX5ueV0n23r27pgcevG/au39fKU3LSwFz8abqGJlgX+aXdSo5q5J1H0fVX6XbqZ3g3vrvOfXK4EFOqpqF4N+pk6dcRHKHUkG2KpLNIDeIFbApyL2kAnCDmpVfFas9eUKmljbRZpllzqzAF+nSwpui/W/7hO39Om3bvZp1ECJVRNXtqgpHAGYEBLOWLnZ8AWpxZQAO+crk1aSXJhzLRLMIEUy+Z6KZrXGxHKlmwzWDHNl1WMTMAnoMo6vDOcb6PAGwkXmOGnu8Zn6OsoiGjuA7aYdr+l5DhzO95nE0O8GVYbbOwntqaoPUsyzmUtL4cv0RLGMSZl5TicTvS06vxtAHixIXGK2QuDLQ+CmjTtXSrezbAIC14xOvlQalUmz3ylAKG53lqHwCmNepL+1YSGLfMpkLkgvGhJwAyJFBmj5RYJS+0Qkccz82M20/2chcG3cJrq3dqjiEMVePYjHmRbQ8d1h183FaAC+pWvY3LtYF6zCzZtJH+Vv7kwNQJcO1WXGrfKxDJV59+dXpQXUiu10+yfUan5WcFpCA6Mv620m5jH77O9+ZfvnY48p2ujgd2rd9+u7vfNcbe632zGUpsldk3r/40svTPffdo65m97XsCoTI/UbpuSHPElQaWWxIQ9if19PZDyVfsboiv2NPC6+pyRD/yoVkN5J+T5HWaF2O98q6rFMBzGuvv656hW3Tt3/nO7PrifmcZVPPQGCNMdKP4n/+l/9yLpBJcnKu/eKLL+reV3x6kl2egNyK9Uy+fsqwA5qLO8HPQIFcB+tG/MicsJZ+Nq0xDbVgzAAzrgyyMnbv1SGsXXhE8K/2Y07YKQsmOfe+DsqW72RV6W+0/gmupEkYwW53cnzq+ZfE3Ck3rMNYTwqY6TB36PCRaYvKshF0GDOaAOuLU7M3b1JEVQLx0YcfuM/uBoF1VVkpCmtGxgGYqkiSKcfrbjCi16kiqoRuRctl3rlBDWYsYNNBC8A7royY09kM1fks2miJ2qbUMpsDgUmfgNo9K+vkrQMZZ2vPEfzHIGEh3pJtkvc14failWBVAUYOgq1I69IrOEIcRfLXcox7Af1sZj7lrshpGnYZwJgAZi8/gFAl2OPY67NxKxRQj4ARoA5jnj+MqDTTKHCtBlHOS6czbTPsKDe7GAR2V7U5/DdMth6X04vax2hwAJgBWQ4BFWBtl0zdsI9Z7EEf8uZuH1xKsqlmK0bIgQvtytAk269r5rxGOfSLe4r5dQ68roNlhyvDvZhhy5zkLYAmG2SL/M72K2J8NMAUk+/81s45NWBgNjbQjWvRIjH/zQSglWPxa9LbihSsl6n9/vsfTGdPnZt+8ze/7eDnl75ms0+CpVJwv/rVmwLt26ann/qlYjsHNP57nGZ3cxW+UcCwLMV31dHxqljysWNHPf6rivNYgdrVVDm/yMTiolkpuwvw6vU2ChZzu/YVz5CDBCJfUC2eB1JV768dELmwAm6Sk1hRvSfnMa6fXnrpJQd7b7/9dlvS5G/jO7erg/4l+vdzuXTol/3Ciy9M/+y//WfuA0+AmS5saVJEPvTTTz9tgriGLCW73moPhmSMLL5kfGXV5gyGDcyxKE32OifcDQV6/5Aud1nMnWd461dvTUfcWU59MnaTEFEZZbhpC1MKV4INMOpyhVXfDlt4+rutPUJYPW92+/FOGlZBPJ958RW9/4azMsyYZXpRiXX06B3TOiXH092fev+a/C91vp/af27dpIb3ZF58bLNzPRtF7ICNTJAC39dGOeZz8iuTRg/cdUotwdcMHiJQmDOXuk8H13cqjZg11/SpFmyg1tb1oH00U2vsCMcKgfNDF2OJvytANoNYM1SDXDZfC9rIOvg5QbYFxJbPZEG9gGzu9hvyeszZjCFKoH4vjR7B9vhjAjUoFwAEaLufbkfgwzTmMicrw2LTy2ZZslJuZe9RVMsz5finBcwxjRlXmtOEbSH8rLODdQKGcVOyXvEtZxy8xnsvKZIOyOzat98+Zlp+lo9Z2QaSpVwHtsw/wD9AbR8zm0bryvFS3swdwKVEuyL/FJPIlyxAPq6AM75mFAHnCuLLA5g39QkcuNYyB74vcNRK0faHrbY6LcY7flCS9j+3+qy3VlAKGSu/cfm1HfgSeLz99jvq0XFg2iNL4QYUz/nCDcxmTvSd1gnxVy5OTz7x2PRbYs5btkh56fPOLSZljY/ZvaTycqWIbdb+408oPM7uwzVSJ6KXQyMKNH7nkJCRzcKy0qaymF6x4gSNDdH4O/286SlRDfRjomfNVloLxaaztyBaANczTz87cZDp3/pbf0uVkLeXNeL7VR7z4088Kbm4LsW6dXrjtdenXcrI+MY3vqa+x3s1jyJ0GstpWRY//slPdHD0+em/+AffRwV2MLXJhK+3KInsPQMz8S/284Ada7pwZcU+7FzmKpbyLDg2gEy+oBjAu+++N91x+yFbZWSNzL50Mea4MvhUgLn820W26nQgCFvTmKF+wXJmoMLVobUEmCtl5axNRhgzgabjx++abmpSN1KHr+88MC6Gfbt32JWxXhcnOgqL3SxQ9kkenLIhhvPxJ5847SX5weuU90e3OdowbtSJKGgKmHWS3TnWisnBT0h5JNF1909oczoaLjmTo1a+lfUGhEqwCtjKIK0v7oFpnUyQWXs2UIYhj8I1f7gj1gW87j3qP1kAWrvmvSmMST5zNkVpyCTkDwGHDra5iAS/bYNHuTIqGu3UqBY8wGVICvE1x+q+W7MyslG4HmsUgap5KhCP9vYcdm7xeEJHhB6zjjESmMsc+zMINfPRKVOeW8lEuTFQRmsUt9hj/zL+Rq8xI3eWR2XecF2Canymsj+uObZhoAOAiTJrWTfSWF5fAewCSBGHBmY2DcwVZg5zdvWd0q3cFwG2neeF3TB2A3A1CqpVra+4MtI7A8XgMfd6Ww70c44PAzFdTab3kaHw/gcfTkd0qPEmNVH6ktQq8oDxR+oqsP81soI41v7smc+mN15/dfrGN39zWr1eJ50wHnzYNnfFvgFn7wkdOOCmPEUGHItpxgwIRP4toy32o+UU0K51zxOSbVLgMVYMBpj5y2JJRrm07DahKJdHWSLj3mG/AVhPPvmUSN12ZTPc5zW4SfFNF6swCg7oOH2KuNWvp/fkBv3ud7+jdhC7babfkOXAvFJIQyD3JWWv3HH7ba76Sw4wrqiR/IzKKCSpMk8KvOOSWSG/AHcTidEaYPwXlEpMcJL+2XccK2BG+edIMxhztSpdir0inzX/SyXu7CoZlMgcQ9LnfWr7sy8tWRkA5FmdUEx10l13yZyS64EEarIywpgPKX9wnfKXV0mYAGYCfZygDXg48Cc3yLPPPCuXx3ablS5RpPgMAAAgAElEQVQwIVijh3bvUjFmTBlKLtFC5epYmknTccxBJbIBum0gD1gPU99Xmku1gW6d4Jzb58lp5p33OTraKXrjAvoeDeK53jyJFk49h03VBBjq3iOgzYqiTZTFfbG4GZLmZ/OlXTjsQIOdnj1lnovSKWaAj5nXcGs4oCpfbT+8N1UFFZLMvgQAszHzrCMw17rWdcd/uDLqcNG6Tgo+DJ6Aqv4GYw6g87uP02I+2gw0COiFADPBKw5jxc0D22Md+Fudpl0gnEb5jIW/IQu0uWTsdk/ZlSF2IrSdi0ri99SdCRAdO6bmMu1jhjEDzPsPHHIpNuW3Se2Mq4VZLKulzMwZmGOxNPCabWEV1GzPIMhnKp/ayGSGngyCtxT0On7XfarYk6Jw9B2XC98JmhbYKt1iOvHZB9MJBdPv/cr9000F+2iwTxYL8M3pzhto8E5WztUutsEUplryhtw9sjqtTmDqzttt361N/CWtknWc2XSzVVSPXSD91MnoqdhFWG1ZoZYPr3HYdSnjWW5MBOtvfHEJXA/c88knn3Z++U5l5eDfrwq/6trHuEkOuKl5eP7ZJxXjuqAOgV9XbEuZNZPcph0jw4/r4iLJxJVLFyQrHApcMa2lum7J3Y4lHWCej31qeR4VSPYwroykNM5uBj3jRfV1wbf9iUjn0dsPTPfee6/zqoNdjM3APFgL1nX030jrBkyfxosQiZkQNWPmM5zyJMb8srvL4dejkdFnysqgexM+5g06vBKQAJgdIND79u7ZoS5R0g6aSGr2r8jM3LFTGj6+En1//bU3ZIKoQEWfLa14070LWMA422HZmDaYLfixqaK5TZkgCAgulZHBRdDGNDlrvY6c8rD4ocLosiARyggjCsE9Yrtl4+IjXhi1rzVMbsZRQrQcULkogvJvjSbUCOoZy/x+s+GldNnzNviK2dsuejBbqug5aTLuMz3Mcca5mGtJtm9FEc3dYD6OKT5g7uteG50zbtDvJkukyeQkioB9NrabDdHXQhuJ74ib5xLm2ef+zQElCVmCeZjmZGXAnkmhyxfukjDkuDFsIRCDUIAsqZXFTqrowr49shp6vcoC4CQQ9T4WMEMKYHxXcGWISe4WIGCxgRZ8Pl88G2uUOakeEu2ArUkuagmbslwMnQvH1wG6vihywnjYU2/J9D105Hafn3kT9wvNblzIIZ8tWRcC2y+vXp4+/eh9B+C/ohzlNRu0V1app4b9zMXG1wvIYdfXFLup0uiCyGuauyjNUe5nN14DZVhbGHVcZwW2VJ2tDIjXHigWmgAz4DPeI3KROWSOopTLwpEFrHkgVvDWW7+aDt9227RJhE2+CSup1VI+a1Fo8hWDvdekYJ558nEnDRxWkc0aWetf6p7sdDK5rJzdnlS9V+R6vXEd66HKpfmqZ6uCD96bcY8MeVRU8SPPwtDX8P5rSKj9Pykoe0W+7WemTz79SA2MjvnAX3c7tJt3IYYJkNZ+057UtYKNGWNiZmRZlZW4NA7LoRarnn7hJWdluFeG/n0uVwZshuqjTdt2VicuJhhg1us7d2wRMFMsMk2fSsPTF4OTh2G3DJSIKlkW9HPeJ39iTAaAlzxpNhmDPqwgR2mc1dOHOtyVFBgqmmgzyni49tiMJWZuBIOHTPMWM6AGR15PNVcAPWNAmM8p0Z1SQfsrb8lv9j5sNpDFYqxJ60FQE1gJa88BlGENmfwooQU464pEZUdXhpVGB0l4Rqf/9JeBUn/Ht8jmYf5zfb6HzYc1pGAlYM/zx90QZWMFguD6AgXMI2O+RoMi/m6rYGHSGZOZsqwi7mHGDHM1uJd/GmDDhDfYEVijKX4H8gDmfVLYpLBRkp1KQ+Yj1YVkUPAv5dkEGUnjTIQf/EjzItwKIzCj8ADm2wQAVZzwpX3bmPj4mDeQEeFAzcIEq/dIzSX/CrSXwGtNU5u+ZqKB3+X1WSZboUeB4xs/KSv0qjbn7cfuEfNTz4duCmQFw6p+KbeQrM5TJz6ZPvvkY2VD3TVt0975cpX2lEAG8xvwwoFyQ8HWm5wB6NoB1rDcUmPQK+scsFzJmOtZ/Z5bgtp2Q/T489lUvzH3Dqhr/KxxXJTZAzOJssWQDI5CNvCDfthvv/32dEyZXmDKqnVqUATIawbIruFZNqxVdtbFc9PPfvyj6Z6775r2HlYPHVkOXwq8nbxGqqTeK8eI9oNaw8r1euNLBZ8H4AsAh4TEnxygHt13HrOGGLnNszNmu1iTXtiCf/r0OfUxeVrW29npzrvumO68804TSmJiIylL/nNdT7IyW7AlNxmLx9jAnAMMXJVqgqF/L6rtJ5sAvx6gdUqbAGCl8o8CE1wNtATkIa9rQx48oHPT1hSYAJ6YX1tVSLJeAAtD4LXTus5hNTCqjlpqQqIHAIQDVjCfDfPJEGUK4RYhSgvTQcPyHhoqldG4HIga7eOUtU7KDvBmcm2KDBVMs3+MzYCfr0G8zOil/LkCPlVFFgEO4NYilzbO3wr4K8E/kx4AG9k6r2Xz4FuPuRhASKpPLday8cP0OSnGDWN6kcd0u2UT4e7gKKIuoY6JKXaReYlSSb8NrIcNzUJzzeuYXaYAuFmG5kp6rTIo6kRuH5bq5P4SPo+D4bd7IieY0Kc2QTwUovOYOetPYJ35Zz6S60xGEMGg+Xdl7yCbAWbWHPC0AGP2NTOq6PgqyxAVWbgyrklp4LvkANV9YqwwZp96jexEslpRze0ezZDbmdHXnmXEa1/gEzkM0xyZJEyx8tfrkGOq2bbJ+tyuVrprdUjsGtwZugYBP+Zui4J5Z858Pp1Xr+VLSlWFLW5SO4RVCnq5ZQDtTxVQR1lS7caecEgO6yb55s0SZ2XeY4y8lswue2kulvIfapeNRCaMeQSsqm5bGthb8Q/uklH5l4VZSo6zPLGujyjzZJt6lqxap66THHag6+E6kERN62QRnFRToheff0aVj0cVLD2oZAFZPQAfGQ+ci2kjHxaqdMov1GtFbh0iyaM1GPAtsEzGRsrMkznRe0xzOxKn7A+v9/BcFFSdO3dxekzFJbj2vqLUx8Oq3SBZAVFJylxda/F1GxfaIsu6MN2VtVUZT4UvVUTk3PJuALrqvV9/ehPhAXRJmL6oBH+no8i3vHX7bvuYYcxs+EsqQtkjV8a2Lcqw0Cb7UIGNd95W+oi0G4PAMc61rgDgqmTaKp+yzU/NffrjAug0w4c9I7yk1LEZMeNg1esE4rhHEDhS7pyOpxSaAF9tkt5W+sb1bHS1eZrJLSuzFoRJKKCsgpVRuLguisAPQKRaVY8z0HcnsQLbJe/TzGpF/uPSQHy5/9K4xEw4Y9DPuJrie+b1MH/vkdIJ/ooZOB/j1CZbGG6te7URDUDPrpc2r8pML5bOV4774RlJVeSw3bEZjc1T3gjYuiVngoL1DG6WD+jr719QAQjjb83E31NJ5XHY2qg+y18IbGE925Ub79zidlUgmMmH5jMActLkzLQFzKMrI8DsuSJQ0iDt3zUONszBg/urgbleO6MTd8gs2qleGWQGzfGMthr8rN7E3mFlqocMYK30a0sKWc2jjwPrdZoZNf5P1leKIEGhCxfO+TTs832eJo3ZN2o8GwTQyD7tdUn9wo14To2/LqvMmrYINNZHkcA4IU5klOxTTcCSxrX08/DxXhyQ24rUuuUWoGaonJNoIHCQdiEABtRYUgbU8pdm/9h/C2sloKn1DOA6vatjMjWNlWoXBkn3OnzJZ/Xs7777rp5h07T/8G3TZhXQrBFrdhZJ+/Un+covquXwe++9ZTZ/mwKmG9VDew0ptqurpNo92LHULquznm6NL9qODWSwM6IiByMZ8XrNZKs2mHWsOxn3hnNie2Vg2GJqQM3epUjoicd/qbVaowDm3fIocLoTAWgY/8pe0lZYkvGStXKx1muV7pqxuFEYwU27DTV3fdo2P69644OPbnLyCGYCZ6IhBGiGveout2nzdrNdpWW4YuoL9dTYsX3LtEenZtMP9rNPPnX+M4e0ZkIQyI9UekkZ6h4Jl7WZmAzM24E+3YcAIM2++X2zenDw8LgzOHWWRi6Hxdbf0fd7773bDzeWGHvC+nRgL5YmZfSnZRw8PJs8ADhq8whRyqW5hzc/lUBiM2GqLs91GlFlArAII8OOrygTn7+VElgKPpACA7CfRdknyuOO6W6W0lrfP3ewrRhgmZB8xk3p282R3GIHoho8DKjWvksBSsa1ApjlGkg2DAUezj9Hew+ZGVZcgLLBKjmZ3S6Sqr/OnXVptllCffFzgDlCaNeHngH3BSx6h8x0wambGIV1xm3B7wkA5rk5YgqXAHPhrJ1WajbFDYJVVptnJRvoyJFDzs7gehckh5jgW2X9bSHOkWDrwJqjzOb0uIBWg1VZS+XPHk/GyXMjGlHmpbSrPwRjI+/YZxc6eEtnPlWhylokzIy7ZZ1IB+tOpgsd48iXjRK3n16ysUkFXjuUM4vFtuLEFMuZnVzzeYElgzWykUnyO3slr5MOli8rHxQ5z20lWxkwVuqWL/5CUJMAbJ0SE/nOvNd1iz3y5XlQOhrASdHMOeHEx7/+UP1KdqkwY7/YpnzNBqVSxru1XhCxD95/T0VuJ0zq9kvJbt0mcFbjMwObZUnBcdo4yIpwjrPlcznZPYo0zxZZz16tsnICmUSzKr5QA659M1tCrZB5jWsAzI/84mHv3a8+JJfrocOVIsznBKSLMirWy7w5sIlK07XiNuVZ4wLinqQImjR13AvZsWX6/Nvv3rwkU5HikCPqjUw+87M6iWTvgQMCY4Ep/VMFzBxiSRnuhnWr5GPeoDzSVY5Q0hcWRkv0nU3OBJDd8frrb2re+yRhRZBxZfiUYgksLOBdnTSLlt93YJ9T64h4fvvb33ZrvV+98eZ0vyK4pEYVoK2MLOcI8rBNphb3S6XmFEsOQDHnTk7SQpBuw+5igfm7gbJ/TsPzAFwms4SwzZUc+AhgDX7hWcL7hxLWZbGc+4q/dWZgS0EHH0nWiIGY9Cdea4HhMx6DgTKVf938qBlahIn35Cuv8Xsxqe7XMWa6YCTMc1XXLIHSvHSq4gjM3qhWENUUHVM91V/Z8OP9o3wqkOd6p2mn0tbkyXDVn33QzL8EtFhzpTECxOWXVvRdChPgrmASeczdxN1ztOTXGsT0/EfEZA4fPuhUJtbhrNKcAOYdai9AIQPZLGNzIvMk06diwbVHy0qY3+fX62/Le2yS+DX+H8CMGc3mQhY56uqysgeu4TeXJerYh17zSfJiguabc/6wLBBOBUc5wX7NpqrP9Ab2IHtJv9PXmjLwEUBIo+TaUYaRvRw2O8pnAARgzl7ph56BmXuttAhhzAI0/LyyBkom61DhzF197wwP74+WYd3nkptQad/RXliWwQW1Dd6qICDWA/1EDsriJmPmkjIfAPELsswBclyjW2k7TGtNfZ64FU2wKOV3xSONtHzfKo4Jy829xz7IJj1tXRaTLTfL6OrxWvaa5hp8Dgvu448/NTBvk9vpga/e7+SIdc6Dpuf4sh7VNqFIVZ3BWXMxW7+2Kgqf1tNHu63Zsi5jiQuxXnjr3ZvnlSKHwBF4gwE/9dRTZszr1m92GSsJ8wRO0PYblCq3SwFA2fzTZyo3hTVhIuErcmN7g9JqVzzR4IXf2cb4YxAy0uQwh2HG+J4e+OoDM0PAVLshQf1MgL9F7ycVD1MDjRhBMRgrZMp/rthCA0IRovkQgHYboATY1LhdisUuvqUIqPNSAQgtkjMUmnnGL11+qhJtHP1ZvAJuRZdbCMeNUvcZXBmAHUEONpYDeO2T7TFnAyHwYcwjCy8XAluj3RGdRTEzvaZIAeZbWSzzNPcXacbo8XYGRSmxMtvjC/9SYGJfGDnlZsWdvdAd5SoQmQT/RcDDsgK6YcEAM9YiQThVGHdxSSuvznXmOdkEY2ZGCk64rqPgrEOfakwmTgojEgMAmHFlAMx8nZJsr5fZvEs+5hGYZ+Y7bMTZxGxg5vMLi14JzJaTdn8ge8xhWCbBRp9GItn64Q//vRoqYXmKNNA8ScqDveRz+nAt6B6MmYIs3IkwwsU8x5dORoJ6yOh9jvgLHAHmrHEpkYr8L+tespdsnzFIF8ISYF7BGJsxzwfN9nPZddbAHJmnHQFfMyloYI4rY2bSjI+DFtoF4jGa11D0ofYO6vG+US6Oa8o4weV1/qyOIJMsEos5o46X7uymz28RDu3QKTTEDa5j3SF/8zoVMM/WYvaVXTBLj3IfBGH5rxgFYy93xPLZYMTIvBnzhx/+evr5T3+mGNte9fu+T60FDrgZliv9OiDsZ/bhfTmOrlwlIXv5PqceomDd86V6bGCUEJPha9WTr8OYz5ui7965azohM+KFF15wZHvDRrVO1EOsk3ZHmGDVtPnctZNsiht2ZVxUJsdGaY6AcvwqaLs6lrxMTewrNgauC9JizirIeEq9n4/oPhYujWyrNhMVPyz6CR0RXn6ZPmLJkX/YMz0Nlm5QMREy0QWhJTDZaFSW0dc5/sVrDb5mDGWfzqZw8hA9OdayBaIW7j6XLPco/2b54/5mzdsbhAwHM4xFqwcE5zH0RSNcAGT84WktSZWXz8aL+6C77EURJW4YUKwVRlAqPzubhd4HmFAx70pgulKwN3TGYQXWf3OxCcEmTPO2NFBc6X2SOYv7wmxYn08qHD1XdigAdkVtPclU4Gt8L8+BIk2PDPzSsGfAOb0yqlthWUWrzVKXcluuR+APPzOslLmlH/JG3XebNjVVpw4W0tcAZjMo83FtwnLyPLVGDcwd3Mkmo3oxllpdD4XNobEqJ9b4f/DD/zT9L//r/2Z3HkDsVLmWOeT8/XffcdbCu++8N33zG9/w+Ll/+R4jl+Wu+4F6MT+kaji+mKtxw+ek8xUuuz6CbNkTgwK1Ml4pt5Zhb4hifJH/yI1fg+21HI8yUkCGG6NdA37P0gXSfZTteoBhlnLFCl/teSpLidcuK8iJfLnMX+MnxrReFg/9mSkYukqDMzfrqsAeXynJpvYh7pp65mroP4Lt+LMP2Ijfx9dBCdS+L0Vfrhxef/PNt6an1WRqt2JsX//6Q7L8drkhW3zMszXcJM4KC8WGtd7kjfVGVoJNN5SxlJ7y1cGvPmzi+fhLr9/kRJK1+gC5xeRJ0jd1/36luikqDCCvV9rKBpkTCBrJ3Zs3q4JrywYFKdTEiF4XGjxFJjxALejk9Ds0FGOqI3gq3w8/LsE/hkHAI4eqOrIpNrBZp6HAdjh3ELOGazFBZQpckWlLNPYLn6YSszuTF6GMRooAo3VTiWeTV3/gPWbTEoZEqM1MO5hk9mp/YWW31yaosdTi0iOhgJmfFzdFm8NejDKzAMc0GeJ9WBd5f5nMJUajErCl0a4PXmdsNKrJl4FRghg/uTcJjGAQxNLgDKGqMvO31Xrm8RzBundvdNas3Rm2TuwiCCOr5lPJyqg5WvKduU4p0zKr8wxxaRBEBpgx2egqmL9HkQSQAWO3BZU/7rJYpH3MVH5RYNJZGcBD/PAjuyGAPEfM9fznlZVBkQMZRmSgVBCrNp1NyrDenv8K6tVmXgJGCQrygNCaSgvkvVaKKAmAyQHoAmY2Ldbkj3/ys+l/+B//J2UiFEurNSGIVVbKJ8rl/+DDD9Tk543p93//95X/r3xnA5Dmmk2KD10yhiJ95OFHfNYceyKyEqZsv3+z//m7XT0LezPwNEgwfwH2rFuAOW0/x+tljp2FYhBe3IuzXNlEX17nrTWHq6efqJT6N5T7SyXxWZVUV0+dCrZxLRTp7bcfnU58fqKLqWr/YGVv277T+4yfkZWz506bDMRVkRNw7J0YSFbaao6kKUrG4x9PuW/3wtz7ed7z1WDrvffen55T4dzh7pOxVSeukxiBPHAUWubQbtOeY8NsF6zEFReft+XLuNGErWVunue/+qv/eHOdTAmORMFMoInGe6pWQkDWb97mgMlqOsOJbdA+EZWya6cqAtevUqocwFy9MvJVzJXm5koF8iALmDeQ3K/fyXGl+T5AQaCDog8Y0XqKUSRE+JoIdnDCAQMHPPnyZupiCZgjTVDC8upk4MXvyhhi1vG5y/JxEZGPMPGsbHL7pDQhbHpnZvBlBSCG3cGPbNDRf5XXKuG+zJCRoXOZEtZOfLdbYwHN9C/OGOmxEeHOdcJWUvxhsLP51jPNBm93yXy/9jGPTMdKgQR2u0Trw240NLONfs1lviw/p8ZUOo8FzM+RZjGdq4yS6L+HuYzCn8qpAK/P8dP6bFQmwlaZpFh+SZcr104xQP6Rlwug0fSIcurzWjtkCbeAG2rps8hM1iBmeoK899xzj0kFm5j3cLTTOgHzNlmDMGYzOjPgwf3V8xIGjaK0Umw25RgBG8ksYUmbySabhd8EAsusjk6ix/ljjz8x/eM/+3OnkUI4YI5WtNoHmLCnZa5TP/C64iq/93u/53S/jCOMjWxtlBSnZ9xz712zHM+gzFhbBgMKlokmNYs8LpWhkJV8jWsHSxh7EYfsBDBMSVqxjUC/yP8SYAT4KMD4Quv47rvvT//Vf/0nzaqZ+8qlv0FUWP975pmnPJwnnvzl9E//4i+UvUPwtgJpQDSKhI6GHyit9r0P3jWG5JzD2ZdMUsAg50tfkgrAZY/NVkWfNs9959fkSoj1XXELGrJdds+Tl3WyytHbD7uBEYy59j7xozD3uv9itfjKi8Ic3C2WW/umO2OM+TBB4576+defnFDev6fIF/m13BOP/fIJVekcndZIkLds0RE9AkE0NkwHh/WOrRvFrFUSKXbtA0kRMt0om4NrXRa79bFQuslabQxXEJoxdMNz/UzgkBJkT4T92LqfJpyI/QXa33GaCYUrBmyqDelqRiDIEDIzilEYbSqYaVYaXIF0HV/FhPk1fTJBK1ozZpPDggBpl2u38CGELoFm7HOgpoQan3NYh63AIWUnm8FvtIlEbnWnWTWrnYM1twRRwtTs77VyK9DiyPosOpcNK503TQuIAV9mWgQxLCFjjQtjVl4W5mbUgFK7b6yM4sfrQAaKjEBWMeVbW4IuG7+6nNXvKFdycSnJh/1cERu+rjlgLeJGScpcuTLKtDVj1u9sDM+3g38w5xJqnot1GZXoSmBWcy5Zg7SU3angX3WBq7LlkvZlE/kG7bJwkKiBK+/xnA1gFt8zzzmaw7xelX8611B75Iknn5v+yV/+hYhBFUigkHg/wWq07PsKgqN4CH5/7+9+b9oji+KkAvC+jt0m6uhokPpyeurpJ1zYMK7r6NKwm6mv7/csXgU/HnuV/eTtz/O0u88A2y4ITOsRxOK7rwuUco+bg9/dtKpdg2XeLsCM3NJRsorFdIqLFE9l0FTqavy7pAg++ouf281JIco//vM/dxYYZdBfCnO4p3OG9Z1srs/l5tyoFMNiKUvAO+PLfi5QrHHXvinLFddcKaOVa5fPZb/g7+VzZ5VyybhefeVlpQYfmL6q47/IqOESgChXmt2JwgBwz4SGoLatz6WgKXt1JHqOK2l4uYb/9utPBcw2TUrQyTH9mY5P4aQJOTs0ITuULSc/kICFVDLAZ7uA+dL5M04F4t/mTpfL4mGmEFUlos7AmVSKTVhkfESwJjAMAE0hAWWzgCrt/0i1u2RQrYAip3Hb9SAB5pyvYqLF5viaTUTdF7M3rCQaj+9JX2LjO+AHa4mvWtcJ68YdUKdYaDLJw9SMMT/287rxSvcCgKHQ5J1gzOizvsVnVdJcPmbem8kPS7EbxsG52kVhmbNwdK29N4Gi0IsrpYQtJu0cIGwt7yAEs9Rju5Xx5/6+T2tuv4ZvE0bdoOu8ZV4PMJMz6xNHOluEzzcbGc3rcu8swMyhAtuU+rRF/5CxK52vXEp1ObQVSwmXWUqyzytjyD5mTHp6rujdZOvEZGROAxSsM8C8R7nB1W9EWRkqDFgvcNi1e38r6co6wWryWrbQLoyY9a3qQubAQNpr44rI/tmfu5V56yWDtI+yX+cMhJdffm36kz8VU7QLQHJGc3cCZ5IdFBN9ljHjiev8nb/9dxRckivDJdc8Y0XvwToOEHjiicenO4/f3TLS5z0Oa+zWswOjT4BvZsTOSliZucPvdoc100yQOPJXGQRLNR/vT6zGMtnA7Osyn/Yn5KsCbdQsoKy+9Zu/2euq0767V45ztGVFvPryS55vCtz+6I//kfYKbgvkgvVa5Bg3K5kupE0WD6rnSaZDnrXWqYB5sQgKmAlo+8T13m/+bjhZMibo+Q0w89pFnbr0khTne4oH4Eq66667+lBZrO6Sg7gdjRFsl/ZNu9Tfyno5qCP7tqhBWaQs2wzuzOO7H31805pLDCum02cnTk4fKT1kvVwKm1R9wxeO+T3SEqsV9EPrnpQv6CZpOtpwTqKmgECL6AFoQt9843VldGxzJR9A7Wo/NgsPoYGcVxrTbnUaS2DI4Sn9jZZ+HKTqXEppxYM6vuW8Eu/ZgJcFzNu2yOct9uwDQcW8osHJB80CRHh8Sm2PaQQxTKKASAI3VkqdYzgvJFqv/bazqA2bk4rIbNSwpkUI6hMWcCa/N4XBwJq2wLiY2HKAZTbObBpaUdTfsRbyGeYjSo1rxM0xbzyCW33/vDbOwQrTrv2dZk4N5DMrS3aJQRaTmc2ypLYl+Jp7JKuD8/3YFAib11hjx5WxXYz5MoxZ95ndR3q+MGQyfwLMYcxJl3OwlfWUECfIE99dFCY9DJKWyZwTaKTyb/fe6naY9TETxAKyQ6i415jHbIWrOZ/7igSc27fsyW1gjtKL64NOY3SwOymQeeQXjyiQfmj65tfu81Frlldt+qtfrlFA6e3pFfWK+a1vf0eNv54xYMOsv/X1B+yOITiGlfrjnz3sk+mPHStQ4Gsuw27NYj89/VQHcEkRSdZmDvB6dy0mtgnMzCxXBgQzr7NCImW0CYGt0bauPB2AeBOZki+Ca2vcHph1/4bOM5wtWL13tNwe/vnPnCAAu/4v/3EiP3IAACAASURBVORPlMtMt8sLThg4c6ZOMCFrC8uCZl4cBO17dFC9lqMmYyEvBc5LGqF3hP4V+eKLubEM07V+/Kz2T3WMq+rRF557XunBH0/Hj3OK+V1WplzbDaAa/ENs+oWStZ6rgHPuWViJm4eUP52F2pg2x6qe0dFSe8UwqmhD5v8VMTuB6HtKd7skoVi3muIR5Z+qUREujLXKY0aLcSArrgxA7qKyOnbBgtv85+ZEmtnAlJtuJviiYB0+PkCKBjb0TYAZl1aU9m8W62fRfxdkPvzqnXfcQByAJwCyVu1GaaqeahnYQTYbpg9f9lPKDHY/Xj0Q5lA1Uyr3BQ9uxqVNWb7QWkh+x/wE8JMF4WVucOGNI5h5EfsIoVvBeFxg/81mTTe5Z5IHACxWX3/z7fS3ynIo/xa9BKoLHUDG6QbdOWxgyyMwe4wtfGE9K8wmNhJKoTemAdhgPBTE9DiKvXdQKWPWc8D+az4rgMfPEf6Y1vbe92eq/8UVsYytdmdcEwpc17onfuCeD85jrqwMYhk8O5/DlcFrWE92WWhstwJz5I5x0G+FTQwwsngX1QSJFC/6IVegdpnngE5FxL0r61sHxrKO8996o63wOdvV1ClZbS0FmM9dOOMN/S1lUmxUsPymmDTHaq2RC2ytwGWjLMmXBcwHDh52S0kOoeA8Pw14+lQZSye1hw4qbXWPijJef1XNvhSEv+OYspjaWvH4u3LNFk5nMM0EpQMS9Xsxs5lRDkzS8tMpX3FlRBZL5mt6TD4sX4uPn9dni9HWVu2nABH7m5jVdj3D3bJmUk8A0VtH6boACZP/xz/5kfO+ceP86Z/+qV0YRbCWfc3YOX5rq+aJ8y9R0rcCc87gG623UT68obG6sRIhGSKUjIUywBCXmiP2QxGn06d1kOxLr6gD4CdyJd2uboF3Vuqm3Lpu08CnOzZlt7ANz/Zp97zNZwP2fBnDvkxBGd0JCYbSeqEUxqonX3rt5q6dKvzQ4Fx9dEU+XdBbb/jg41/Lz0ze8Q31Yd6ps8g2e6AIAY1l+Gf2SgBHDzv6nijNjgthvQRxm9iCGyI5qF3+RUffJUxZWPuk29Jiksj0IJ/Z1Yf6OqlUPgCkQKDypSMEWYhkZODbyljxA17uo9K59+aNld4HAPN7TbIYOX7tNptmU153SpAH70B+tnbuM7tGM6X3fe/l2rQwN3zpt1YhhsmgdJwCZDa6ssDEgUIAEh8zGeHtW40pHz8xN4zpSjoZ7w+wcJ/4Hj1uB1WWE5tjDtqtAlADqPHDaT3yej0bdF8AKtM6FVd55syZAV3/cFvx5awMbVAY83qVIxuYO3eZ964V+3HustqYwpIA5MgI802GD2XLTh/srAz3yWjWle88E8C8W2f7WWHrhQsyQ2mYv0d5pxSaMBbkJqasN2MewAwYi2b0z2KeY9YuFY7zGjdjHn/n52TycLDxhwpU3XP3PYqn6AT6M+enzWpzQCD6jddfMxn47d/8hptBPamuag/+xv1K69s+PfXeG9MJ9dH4ErKgwW1evWH69r0PTldPXxCTVuWkFd7i753XrN1NcQ95tYKqDQjp/jYGycI0o2TzPEvwsF0qyI6BeTH7c49ZGTCwORZT/vaXX3pVdQs6am7fnumP//iPyxVBp0bJ/SeKaT3xxFPTIRWa4WOmURD9Wnbt2un3knRwRvP4wvMvqVWDik9EAn/rd37LVjhB7VqXIgdFsMpFVXNSQffsg1kp9XtHN5/3RCtmWzUdkyqsO6tzCF8UQJ/0kVIUxDgQ3b213bpAn7EC6P4bfM7xj3btoLCIbfBa4lsVKGRrEGhf0v/8LE+98OrNd5RDSZOOHQJoyqJfe+21zpBQZY5OMdms5Pi9YswcKZUvWnY62i72BICykWcGokGy0WA6gDGaHiAExCtIWIMj6JG0qfi60sQjk4OQu+k5PmGxrmqaXqCSyZvN/h4csuhJ6wWK2R8gdj6wrpdWpCOAxcThFJekQyW4FPCPPwvWOWrj0WJYIajNmPP5/C3vB5jJ36xxFDDGpHF+KlkQPL+ADlbhzSBhCNP2+ysBszfi4n+P8I3CaWalFwLquefIGNxNAQBoxcnnC+A5NaMUI75ms61BCaBgarMuwM+8s16bVWhBoQDuBZ+cnVzmPpmF1oq4MvjHvZAvsjSuSKmS24lVBIy6WKeZanzPloFmzPvkInMQWGM8KbaDX3ubwBpg5gulsFq+3qUCcCVjdk2Y9RcQVH9LK9BbwcuFEtnQveETSzitKlaYHel6jzz+7HRQ/R9++3d+V3Ksyj79++STD/337Vs3qw3Cw9Nvf/u3pvdOfzK9e+nkdAWXoR2fVXV3546D0+/edn+Nxgx2aZYTUGC4CcraXG8mz7uz1mMpdvZyCMziNy/Wt1QH9oGjJURzEDT3jWzUulcfjgLG2h+4H86fvzR9R5W9WC0clPDCy6+Yee9XB0oAarNOAqDg7FUprD/+4z9SHELH26mZ0Q9+9GMfrvGgFO45NYN6Wy2FH/z6Vw3KjlM1MAcDxta8Y8bQ4t5Y6Y+OzJNuOOJX9jjzBuY8rRNY6Hty7313qlXEfT11nbvdKYJ8hkM44oP3HMwZGxwWUvM4W1j6O9Yxri0qYZGlHIK86scPP3kT0w+0qyYa1Sv3feVWblGj6tUScJgy/TEqEloblMo+ZzhodmDbKS2NEHMiCg/lZi4cKUQrQwbJIqhtKJvVjFnXyCSY5XQklOvg6uA1UvcIEJxVahGRXj5HJVUALNHdBWiqt8EY5eR6IzA7wp8AUG8sA0+be5m8aLxZ6FrYR3CNf3kE5rBhPge4YKaMixKWYy0vATXIYa5rPu1KaXbC3wFmFIVP3uj8YAcp27woBqWFlcIKW0redgQyjNl/b8a8sO2VGRweWza2r829ioEYePUsSXMbGfvKk1BS5VgAjZIGIDfp3D37mDuvugJsZblc0OaFLeNj5nc+d1muKLsyAGa7J6o1J5s5BTgBS+bHrgyV+waYaWIUhYBLo9aRPVCBv2JJK4GZwpUEQb1ZUQLNvIxN8+f4YSlwMYy3LCF7n3/6iS0Hovq/evtDseVd0x/+4T+cHn3kFzps9Xen//CDf6+4zXadxnFkeua5J6c7jh+bPrh8aroAKKvbmmbGwLxOneLXr9k4/Z6AeQu5s2Zai788ABtgrmcs6ycyFwWdTI1bmfRIPgL+YczJa7YssQLNwnP98Vr8TCqg949cN5AoWjwcEss8eOCwcrY/nt754CMRshtqIbx92rVtq4Nqe3dRfMQBujenXfKvr9m2aXr8paem8+okByumr9x9h49Nh7funbYqy4bYVikSP63vV5bTX2fMizKtjJEFpBfXThjzrc+CfOKWffbZZ90T/e6775iOH6uWn8gp2AZjzv2Zs+CBb9YuIp8BOqQVGytICpBiLqZdZ1jaIia3+2ePPnbztqPHheYyMVfJqe68vGvTa0oNOX/q/HTbPXcqxWnLtFnm12qZnAEfjiNnTty6UZtsi/OU2Sx1yjVAQ/cyt1rU0TCYKfh7qe5znqw+RzvHDIzPBqDnybuhZuMXLitDZOd0Wlkem9VA5czZU8qj3m4Gk3LcTHQ2BcDtYoT2+blFpQoV8EmT/+wjmhh9a/R5UlvgYmosTKScbOkTkI1QgYyO8jslBo9O+Wzjr7TPlfQ1M4gULnjnzPmPRGQDsszl2MvB+Z4wYr3ucXXOs9e8/da5rttANpAu9yoF1W7C2qz9AJyeEeUWlpcNzKkZBmQYe7s4eD4fwT7nMC+smktyWOwMAGYDpYwYN20rN27ZYVcGMaqxD/IXahRv/7JaXo4nZIc1J+3RGRjNliv1rSr/sv4A84NqNL/bOaZl2p4T2ONC2SKwJkcebmAf8YzFuC4yI9lU5YNMMC/rne/xH6awJGvNsVHOaSWFVHP24Yc64Qff+dWb07sffu5MlD/8o384/exnPxUr/NPp3/wf/0bVfg+qqm2NsjNeVBuEPdOF9eohLfaoT3EMbjFm+aV3r90yffPIvdP2TRWMT1A6MZZx3lFekYNx7LOc9IsryAFl7oP1k71Tc9uZSB1DGpn4SECYB2IHuOPKgiGDZr365ryuTJl92nsb9ey/cLrk3QqgHT1yWNkOz7uVJ6XO/+pf/avpf//X/3raplOoX/jozenTyyeFSZJRXWeNWPbezXum39ivXs3q6ez1t9W4uJi85hR1Qmba5457dHHj9cnmVlhswYXcQDziBjU4x6equTqlHvVPybd9XS6nBx64fzqs6kwrAU4tmXdW3Td+/tn9SYzIvvKqDYjbzfPjku7GhBCA+Jh/+PA7N99bf0hCICATYG3RTxtWq7pPk7Luy8+mIzqRl4XeJKFms2YToEXwMWMC2FUgVkMGBosSR/hFlVPihsDHZ2ESJLhDGH4WgbbPjovGGCh+gJn8b2dolKyLbamfAMzT6ajlMI+QhGGNqXMBavtbOyhhQXLGAvmG1ZVs1Pz5Oc+Z48iL2ZfwztfV4sefWJoS9lupMjHTs0HY+nw2jJbf58R0vMedpRFAyUbLcUeA/a0WwK3APLLyFZuODYeghu1H6Dqwxz0z3pmFN2Ou6qSkWZXpBTCP/ujkFI/AbOujP+egq+Rik9o4rpNZeo3m+f13xslp2wXexaz9cxf8xKqKhRNgLnBE4IsF2Z+nfxz2SfFB1oh0uU1yx5GiOQJzGJLXuZkg1ylLhX2ZgpIFtP9zwByZoVYCNx153nDLE+onfkl+0Zs3Vk+fnDw/fXritBkWp6owbA41/t3f/S1VuJ6Z3lKe7AZZgWt2bZ7OCZxVMODCNW/qa2smNQGd7j5wVMHg2ktLif1S8FKWTaUfjiCcuQgbHL9bJpDb9n8mNz4kqb7XvufKkeFbyZDvoX8UBpEaabnvHjevvvKaMyo+P9W+YgHzN7/1kAP5n9NzXXv6sE7PPqKukm+K8O1VrvAbpz6YztxQWwcsB71PMzPt1FmIx7cdnm7T4bbeT7hburVAnpE0yFSaEjivNg6VqhbLqPZYzW2eg5/H1NcwXeb6xGcnpoeVZ71jxzYrlCMaq+cF6x6ixJUtj1Vgkn06MufsL14LRo0EzOcRNulir676tz964+bz6+50Q44b2hi7t+jE6y8vTdsFysd3XpfwbDHb2UqzEVLS+E9CS+9lTpeIduGhqg682BnR9AsSysofXueDMAE2NywRe72s0mpO0ebaGeyKzW4kJxizRv1b1deZU7bFmM+eO6nPnLf75JLYdDnhixUyuTkHLhPhy7AoVoJl7pBuYw2pcWUxeH/6fYRF4g9zrxCNk78zvvwLgHqTsEhtUtE7OQx5FpbW4B6LtbUGg1a2YFFhVq/PComtNWwyzBvuQV/fvKeAezFXvRFTvdefHUE+zZl8gb5XTmnIvM+gzBjbjx/QLSGujeDOXjNYF3ub2XQLe/7Od8cipIADzOR/0y4xa3aJvrq6AIwZYOZ1/qU3c2VlVCGJe13g2+e7g0xDEFC/wJgJHBWg4A5T4y2lfZINgo/aB5KhXDEZTRUqfdPrqHsk44JN7I3VcxVQ7gWYrRqzauaeadU/l7C7S97V6q8sOSc3m7PrcM2dU5roFwLm3eqyd/zOo7IGd6hg4oSYfZ0gdFOAfH2nmD1A2dWp264q3U9xmj06z5DTYrjTWPo7yyDWrte+XEFZ/xGkR4YbmauHb1Yc+WgiU4Dc4NMWaK4xgnN+pnqY7CErFCEnQXcOwcBPjKX00ouvTOc1HzT8PySWfFHPvdV9mg+7d85qxVC2izGfXn15OnX9nI6gkitMri6iC9vXbp8Ort0xHd+vU7YBQ7sJwn7bbYNA9D4z6+15iKK5VUkt61r7b+mTUj585PfzT05Mjz76iBIYNldxiZQMWHGNDJvOhw62sAcXUsQxZtULZNzfjCHKYiNtMERuiSfEDeIA9P/5i1dvPnfzPnW70gY6J821afW0ScC1bc2Z6fiuS9M2ZUVQRIKrgly7LMoZMWY32Bc411E/5fOz4hSYuUhEjJkNRr+NfWrCT4ktbUQvSTi5po1R/EfNQk33BxYHI+bItpPX92lx1k5b16oX66pL05b18svI7YKZxz1h7xFEH/diX+QCdmNeoSek2SBpTWzuxVQv5si1qgcF16fvQZ18YHDsarWYJQFKXwMR7sW04FgzL7XzvLcWsMARxkxw9KpzwYv5VBvA+jIYdiDFh5qmbLz/NvbELWAuZpugaGUg9P2bYVpAWljpvTFaCwZ7Az6MtivEGEG7RwLMjGM+8YPn1CVL+IqxlXlZfr8ALG8yMNM+toHZoN3FKgAhFWAEhAPmfDbd5pI544q47lcRdxZzxfyh6L/5zW8KBPqMSl3/vJQ3vm1cGSMwJ7Dl9TA81zU8XwbjpZdG3EC+TzPDOeBXglaMST/GiuMsvuoXc9WZJl8oO8TrAjuVfHIIxf6D+1wuTnfHi8pUOHf6zHRBRAXFdVFzfFF7aLNcP4cF4nep4g/Xhg2EIvXlNhqymHppVyjsrH/WeWSJI2ADzLPrr91dmQ+CdTxbwC35yyPxqC53yA2Nh6ptK0z4vID3tJ7r3NnzKotXVaP6Gr/z7gd2LfIsZEjt27tH6bTVd2KV9ttqJRlsPLxjOn3j0nThmuRBSn2zArcbrq6d7th+aNq1aYcxhxPYA8yxOA0qTJEpcWHA6CKdAbQVbuYldTFxjVQsvbDhlOo6Hn3kYZXL71Ye+f/H13s+aXZdV393Yk/OeQZhCIIECQYlS7Jeler16yqXP/pf8Qd/8F+k0he77FJJqpJMKlEEiESQBCCSyGEwOXZP6Ant9Vt7r3tPN2k3MNXdTz/Pveees8/aa8fzjemC+rHwOfzGWGGR+YqRbT6OLb1DIleRMxPCyI2/e9S153HP/e1Pf7vxr89Uf485/eDx9A25C3bpiPTDu+5Or56rnGE2PP472ntyAzYhSePOBaSwRK/tVGf/hWlizmlR3Ie1oukHFJHfkODT+IP853UxiZwVF+CzoPRRSBGg9fXt07/celmo/3h6Xkdandx5fTq6XyecSODrWKQSUDY0ucv3VG0V/3ImNqlBuSavs+nrCKDq7REw38zamajNzWwY4/Leyu7w9Sif9uwOuaKtvYvdRiMX26n93EGLPme+NlFYcJE1LuF5wZ+me4ysdtxsBYqLP3gUxghqWRELiwizGsdnhtzj9etJJus0PVsM+BDbesh4tlo76dcbcOXvAKSZEyl4PLv+kVJH979YIgDxXaVEsTHsd+6S7LgyLGuwxq6WDJNmRvn5j1XEQM58bRa1BpBmD2N2OfCyc2sHAzisxbDOs8t5qKIz8MLAWkGPucyeA17vv7Eua7IW6T88l9NH4WlNKZqgmdNe7QUYNxWyuDxoXLQuUCNtkLVP456jyjJx4MiKfmlEFBkalWtei8sh8jm+d+vPNQmLm3KemJ7TBBoD1KwVBUKb2KcJTilmnsXpvFo/SBMEgX35QJiwIuZ/T+4lmDR778A+nWSiZzp0iLnYIXfPdVnvyuA6cmDac+rQJD5mtblXFseGsnZeOJPue11STtWcSceiPmfGavQZGPSOmrutrHm0fg3wJiM1HxDPz9XA6J2331ISwkn7mA8dP1aMtzlUcMb9d3KSfcdlwoyT2BBFwRxDMJKeWymaZb3Z6fJ//9v7Gz+ZXvGJ6jSwfk6m1KGdYs4ra9MrZyr1I2W5ATwu/uGHH/okEnrI0r+A4o+5gEMDxCx9jNmrxeKU7RVtSGg/wkaXuGf0vNB1EryZtXV3fCpQwGe1ffq3te9poR9Pzykyf3ZFVUS7bmvSBKat5gJwAWm+s6mTrZFKu2hLhLw0bOUZ8noABuIaoMpROouvaDjxQPewdrVrTcrKwUUyB5YTsBMcTMOkaGOENptjq7m59fd5bJj+mrPxWclXzrNmwX/HV9wCu4Dv4H/s6kDAOH4xp/eMn4mi6egyzwAbdKZJa/piaoviKbdP/RtZ8yExJoD5MUwHIZRkk23C/fjO55JC+UAMk0b5bGqX0XfptRmzF6mCrqyN//G6focxU5BURUI7nMe8l2OclA3y/wfMQwxnDgzOjY6a2TDmGZwbhAPKmTP3ZNHFfNis21yyyyoTprIcdGiEGoORZ2/YwA3XWSsudVfgPUSCDIODittsoyeLy3YdwZitOu/NEZD4K0oCRdNj3qR0+/UReGeQ1tji+5yBbX7GkvHsJ6/vcF+uMWczGZB4XojEuq3qBG/XVu/rEI3baAEbsRyfRaUmfbXv6VgpuklyUAfs+qHcqtwD188Brd23VJxy9uzpyvfv5kMFsFUEFXAcfeA8O3vEANv+7nGfIMueQ+slmqIVCZvb7OrzD2XFXdKJTL949+dqyXpeqXIv6zQcnarSGWTs/+xzPs/9xjXI/NpN2imOM9Z4/ZcYV9IMvRf//t/f33ht23emx1rzO6sPp2+r78XRnU+nE9tuTM+dUmcuzLtKGLQJFu0EY3ZiNXmu+GdlfsRsKlZFy8VVb46dKzqxoYEZ18D9+/fMmPEt0dym2Gu5HzLQmCaPHu6YfvL4D6Yn9+9O5/duTOf3XJ6O7aZzHSynmwttERJfp82QTPYMim2u1qLI/01JZQNzPdtS8DIuciZ4dOiXr7p7NZOtZr/m5s/Hwsj7/L2ROdo7C+Vxh9H17kkvZFwZj5W9MEaSR5aQa+W1XHO8dp3gUPnmfl/KtjvX0pu4gTlzkkKTsHz7jgUegAlBnlyrFEYNutjvAsxR2AAzVsp8eKU+wN84tSWVf8A7DawgCaTOEfwbgdmgzAZyRkYBc22sOozhD/7gD8yYYcAwUHzMBP+clWFG01ox6AT4eHHzgkS93+JmNPoa+2iMh7bOwZsya2ocZlLVo5rgdgEzm6/mHYJC35jSc8tYyFG3z92HINCrgyIouWScVQCLqoAp61cunCr0GgNIXHKUg02uCh5xC6uMTPv1DjwxxlhbAXeHGvt19mkY89bPW35wgdnqqrMeE7wl2+aQ1iEntNP8f7/8/iuaC74Ab8D5kaxpcJ2Y0iMKvkQUcRccEhgW/rBfx2KfUlTJKgoGZS/7MIIG3MxH5KbKoTsboxc95C0KDcL1sYpjaGB04cI5KZLvyA1FVhh94WtOOdklFmMYcOYmUsX1cFvFWresNDD7ZxR0r62jKP/wk19u/NOTV6XBxTh0o2OalRN7n0zHt92bzh2mXWadjwU5ywMxEZ98rMMV5XeuQAeN6BU0lL+UATBINsUqQQ+CZzoJZf8+5UprklY00T7bTMnaBxSFzvt3i3FnUmaNrQW6v75t+sd73xNgPJxOy13yzZVPpmN7aJw+ev4WhhCtP5rW8SOX37D84TN79u9L3X4YXl0+IZ1l03o7dYOg8nG1q6EXf/x9BC0LeQ85JuFWEK07LozW7FmfCUjWUTpVzTRuuvwMw8r9t2ZsxFVglmHzb7lubfIOUGBKYQlwX/uKl+dzDABmyzFJDgKS/lOl2VYAg7+eMeWe5benrP+Ig7UdapuFmaT8BFdhKw6QaUOsSX7o2R3rh3HCR0fTs34uphMf8xG5tBgPhwKvC9T2iaHu4dAHn/Wm9bMVOFRrGT0H1q9fKxBYJch8KOC8dJhb5G9uHDSwaFdqzlWtlR8PeNDX3L5mC1IzcP/YOcKY2v03u2z0GwG1eb2RM7ebrFjBs6GLYKQ0Ae2RLW9V3KOFE+Cy9deAH3OfazpjwH79tlaajXuNY03UBNqiQPYM3k6bLdlwvINryV/N85MlQ+wp+om5cm8UYQOAWfNBgF4W/GG5cppQjUrEgGbSvDTdIl0uz0a5dU4Osozb41R+49FfHvIS0Cw3RbkNcbtw/ijd5Z5//oKCy69Ou/GHEydpMube0q30nqCEaZ3bNQdYONk33BNiih/edRbsQz0jja2MR/rNVcA8/z++/t7GP61/l0Zy0/ZH8uGuKHNi48F0dufadOEIpZP49OqE2p3dtAftR1YGQIymZ6NT1Retar+iUmJoVETr0J1yZRzQcex0zWIQZGI8XLs3A7MHZatsKYs0s9RQ5RGZfrT6fQHzo+nI9sfTK/uuTkf36Lr62TUVzZhGNlBMdykvBt2ovS8AXmriK1i5uaw7GQEB5mrEslRZ/T5gHhd7KzBbeDyeMmfz95m19m7KszuAqIXORkKa+FvYlDdKl2/mmRcFkKh8pUzV/q7XIoweRwNzwLPGl/7L5cqwYpurlpYIvwtLsHLoKSJGWEqvCk4IWiTTYrRY+Bu+eoAZVgtgUnxgtcez9Zl1VugNzLwHYCajIYFWBDzAHDDhPjnRBGCGMR/m0FVd977GRw8Icuj37FHvFKJNui/f82yjBRQwcq1dgJmZbBAs+ltfcUd5PaJwG5h5n5VRg3+sHMsbFmSbzwH9Aqe6ttfd1zca+rVehtpf/tfyxDq1WR8ikjVPwQhWQk4dj+yN3zf93AppBPHMydbTSTIPW4HZykKyxLzisoy1lGdjKl0NrEwZ5jgGjNMycW2JfCTdLXiyImJnRonbCz3ZN/cz615jmtsGe72BNymFlhvAtiv00m99fPYo+7hdKvWUOoo1lZS/59THF1SJ+E3Vdex2C1KUalkXFcvvvd2Ep5RQpebGuimXJhlPRQbt1wfztFfjkktx2bb/57Vfbvzj41eVCS4BFwge0oV2CwRf2Ht/evEEbTZpVr82HRF9R0J4AA5M5cBV8pY5UYQqnBx+yeRxsgfHAt1VNHqnAh0AM13q0BD0PHikCDT+UhjzDGpDt8CZ7fJwyuH82cM/UQXQ6nRAWux7h67Jx3yHNM+ZcUV44mj3ZtVzx9/KlNVZZF2O658XsBl9awGx6stMVsOiMPCll4AtR1sFtEe2z3tiWmXxR8actJjZMmgfrefODZaWc8IAImeCaLwES52Z0dQ7TDrmWBhqbazfDXTMG66BPfPG58NyzNv4HfPZfvhiGAaj3hycYhPG7C5/3dQoaWe5z8iYToMtFgAAIABJREFUeTaawFdKJab90E8a8NE9cFngm30g2SE45AZGyuRJupwttsFQMvNsYOY75eo/+P4PJKt13t8Dyrt1rQOqMFvRaTww5WLMSrvrbBdvSPv+lqwDA3gDIN8zzyNYAg/OpfamLKSY/94MO+CFIjTjtvwU67RMBow9qIW1j03srRQYo58TFp8G63XNjWbM3CtxgrBLnxykzzC3kKnRitxqcXmszZjncfcPAcgExJDtpIC196oIAO5BM9uSPWSDtZsZKckDmmssbQcUW7uxH3Lu5Rg8K0UkK0k0OK5N16QGBBvUak8WNhHXyn5mD0fGLXedThgWH9IST0DmxMDebia6+n3w3gfqeve1Gxi9/K0Xp5171CXQ7LvdrwOWcH/mwVYUcqBCoYVEVEVylXgVy2YKiEvF24Cnwevw49d+tfEPT77rM8keP3w2HdKldilF5aX9T6ZvnZbLgHO45HYAMI7IJ4RAXdFhqdcFzmwA+3m70IOLIwCYHwZmOfthzAT/9sjPzGedBSGf4rpyVw+phacDcxwT441S+caYUxX6o8Bkx/TTR38odiYloU36wxOXpqO7dSSUxktf1RFgR7ZWDfwTrKsgizeFN2dtgghwGGfcGPY/W8DKCzj7j7iCN8lSxbeV+S4MY2FAI5uP0G9i+LrL3PcX1oKQmyVXBy0iw2Gw9bkO8CCkzcqSa53rE6Cr93bie/sQrb07JTDBw9kfTJm0s1b7mVsRF4urnGHmnEwcsilwZdQa9AknLcwF5h3US86zhnJSwEzzoKREGpxh082UWT+CgKvqCLcOUMs/fFfVolGwrN3u+H2xspxJUGcA8sWJym77KcbMGNY5M1CK7KDMZnoy299Ij129veSgZqsi97XYBk/WmPWHyzTIGiwbPFOE4g+3WcqPKWG2Sd+btT7TbMrvLSbsEfc6xzwPUMTlVQBtgfDnPLbEZnvwpNCZHBDA7WOKIoPIhC0UFJ4Ca6PvOGA5Mz3vwHr+EJzRgvU1vW8oRinAs+Lt58x7bQ3oAbKu5HHXGgHERZAqztBZIJ5CiEApf9yEddxU+dDN/JHh3suW9xbyajtQhyXnmXOt7He/VX+nMRsZYUnH9Pixyjv/sOah7m1m61jLZMb87ju/UFDyuvpkXPTxVztENrHWU+fAGxMUNskBP7BqiMeQpVGLbbBeWqOaZ1tOyHgreaz+006XMzA//u60oYyHR/dV4ae378OVsW11+v5ZBf+0ke6v3vEDUNvOxHz55ZdmbntVcEK3L1CfBaXEOqdh48ZYU/odeYmizZ4UJthljw3MnLZNH+f4N8sE6sbzXFST8/DJjumdp3/i9zxTz4EfnPh8OqTkc7QMDxZgZFrTUc3TMDCrCAHO9RGYY+L0OvvZRtPLK9MCYT+RI/34iWBY6R/RXaUGZjkLiQVnEZq8HgY6/420w77PLLAssIWQ5k0cKaWfhnP7St42t+rktZmtdjOhmX038/fncu0++gpTyhuDcWwpWikBLXYIUDwiI6NbdBYjHlP4lpxn5q3OZSvTkkAe3cX2ykpamH25aGDacSFRtk9oj2wKUt048y9Vi6wB5yXGNEyBSZgznQjxAR5Q7q/Zk+brvszpQzpWilN08O8FXErl1lcYTeFOlHaZcGFnzofoecj3WEEz4PXnlyKVhUX7NeZEc4HLhfvwGmlnkYfIR4q4kn6XMdVgWcga93wfFAHjs8KuP0YOorgD+qP1k/dZDjtI5p+xBKK19HvYajH+Aln+2W/ccYcwc0Btt3ABl8RDrSXWHmzVJMi9IgrgM+eAR8bo1ygoUeGGAavbKoyWgH/WIy4KpWIuIVnj3jLDbzckuOPukf17nnF2ZbUbLkoJty2W3apw7HUdD/bg4er07VdekjvjBQNyVQ3XOoyWqzNXWA+Cz5I9CuFoUGTGTrsFyrC7yGlUlCaCLZN+xn967ecbP3ry/Wldf3j8QM52XfTAjsfThW1r0/dO3nF56+NHOgBVG50CExpEX1OlEnmJK9wE3yTHBmlTxLfjI+dlRm7oxBOyArfv1HHtvVmcfYGJoyyLFblPYEAAQ/kh8etU310CDrCb1QdPpp+v/6EeSg2TBArfO6Z0ORWa7FBOYspxmZwsyGw2jVq0WWUiz+ZIwwbM4hgwyCXtVCufLKBxRMhx63hvOMJe2j9/S7R6dG3Ue0srBkwi+LOywH0Rn+GwKeaNgc8Mxgxwdy5x2AnAHKHIHGQDJkfZG3hwjQRMDM7S5iWg+OrKBz6b7fGL9zMAAswPyom0Lr7osRyTtbI9aj7qHlyrxsd8Mj8UERiYCfbBJnTL8k1TplyAX03yOawV5iymJ5cGTbVSyj8qN1xLWGuZy4NiyuSZAsz0RAHUcYdw3t/OXXsr3Qsf8xbgmcGosTouB89bb7x5FwYVZ+AqBpxrVA+Pkhkz4/7na+ETbYYZZj6WymetqlJVAoz/0pbbkoKVsWceaqP0upmNNDtvuZufbVbGC5kJ63WDpuEZft/85Dpmfj3ntde6oqPlpEC7SqFX5crkWcAGvrTDkXADc+ZlKzDvUoCfNFy/v+UhLVdrr2Ed+M9FMFqGs4cTj6g9x2EHPFu9n451xgxNEeCKrCWVNZ/Pfs6eIb3vjTfelAyu6XSci9PFixdlrVM/UdYa4G2V2CQsaz8r+6w3+wcLmJ5D+JhT0VJDm/EoeLHtn9/65cbf3XtZp/iuTGsPVZ2lm+xTr4znt69NF/dfdUk21Tk8ELJCNRPAS+XeXgE1JjPAXH6j2rykyHDjJ+oRwMEAADNsxYwH2i4BeqSUOfzEuxhkAzMPOAsFGuwx0LNrev3ut8WUZHYwOfu/nI7sQbiWhjn9bJv8uoBMhLqyAhhIm/UthBU0qAjpHDwZGvsEHBm3J8+bsf7ZsjOh3pzbnAWd2U9vCH7PdSJUfDdgc/p4L+yoRfumBmafat2BwJkdKGg2so2Mt56lQID3jsDs9/d1llNr6kDUun79mG5ymJ+JPiHfgHIqCh+7PSctSZcji/Ic1U9jyWM+pjJp1hdDJ4zbgVdtbBxZyIzP9tP9AeZ1eqRo81xX1VjOyRvnj/tsBeajCi5++9vfMjDvIPsHxq3xHlHl3LbtdaAwaViYi2iFzFdAAkdO1iS72avNpPTEWBG0r71eW4B5ZLjzeiIozY69Lqx5v8Z9N/Uw0fXs70RBYubyOchPR/9GaypjJ0/FDE3/3PSozeOR8c7sst83grv3BqMalMgonzOzzSZrmY2yyMGtIzMHuLGWqPAF+OqYL4mRMXxhzN4jzZhL5ipYdliuJ9oPxD8d0CylVtkhAbCy8DYH6CPzHGuXXsl+//Z4xAnMKRtCLpUQkRw4EMVZ+3ybqxZ/8q//biL46vde8QnsnIhTFsLm7CieAaRw8VTmNDwY90x5oiTWFDrhqi1cscXHPHC9mvxp2z+/+c7G362+Om0X+ApjpwPy8ezXBZ7fdm06u++eTZK9e3YqSV9ncAlliZKv6vjwFXpgaBKfisnuVGkz6W4BNx72qip4OGWbKh55beajpfaqXBb2e19+6330BVAFXxY5kx3TlFSg9Qfbpp/e+46A+fF0ZOPu9NK+G2LqMnfJEOnUMrsn2qyvTQTNXSQpwsW4ssgBTr6Xe6ICGlmoCCwEiI3hgM0AsqNJxHNXCXcOeVwAe2Y78S/2sMKgYwLOoAobRyTYK/1es06CAu1g9BibldaclX8uJmdtkgUsE1GPW8Kf6Wh+Dh4w0HUa1iysMbcbZGPmkdvJ2Fi7OsWkGMOoGMK+E0TZrwovvFOEy+zDl3A6TW72LwNaqoJz7q+ycbQxSXUjtei2Cg7o200zLAd0fNpOMX0X9XRzKUp7OayUPtvMrwNeYpT71Y2MU9qPq/lNKSkaJhXrZ8wUPuWQUrsRBhDyc7VCd9ooANjjMsii+FrRz26QMNxYZQZimB7PU21LvfHbUsq5cIatZvOjYp/Z5TCumTRwr1YaUSIG6fhsZytvYdKW+QaQkbFmPjKGyGiIwGj1BfxmgBwJitYswUb3spFyMZPtfsQlf8a9eQ1yvl6/grm8SXGyDgnmAaL8vimmlLlpNh/rPcTJ3wcilUyO7OM8e4CZ12HUN1VC/m//+q+Kke2Yvq+TaDhRBmVUGFXxmig1XKVj5hXX5DoU4fk++t1H4DH37VatlaiJwCpkT3ms//Kzdzb+dk3Ap6YiTx9tCIy10CoMubDr/nR8920DM0cx7VXhCU57Bgogb9ugBJmgEGfvPVWGxgGbrjmyBTPyvkowCfw93agGRz6+XcD8UIG/VTV42b+C5qhObJnANBLyRGlT3V9/Nr1x52UD8z5tqJcOfSlXCzJdrTtHzenFaxOBVo4RpLDVLBaTMpqYfIbPJtIcgGO+8KGyoABzACtR3GGf1ALgG+qNkGvMPr1mJBlvFIQ/1ycXcz0OvTUw84t9vhVM8GIS3GlWZT8nb2kQjtJYGHT53gqU2zJm08cd0m6QsSCmmsIsPjM/i+5TFkc3gNLcrYuJjsAcl0XAIvOAQrM5KlcELR5v3rhuUHpIqbJuZddIWyj8ToqlX6N3LQFk3ZfMHj+pmSqnZJcSrmcqYDbv1jzCygFmOhryO/7qdZGJY8dPTUdOnJT/WYVKYkqw/l0oBjfwr+rChSnp+Ts/nbn06RK6H714bdFpH7rXOBuSr15Xj4fCj17/KE9eH60WR+xjgQ2KML7Q2UXh5ysmPH5tBezZxOH9wxtHX2vN1ZKFVONmf9Unxub52Ye5d1x0I5EJmWGv+gT0gYl7H2nvp183p9DTkiHukpmE9RgW4jL6tWOZ1gOFULEPx0yWpM/FovJcNTAz7mRfRLHMZKH38piNUUs5pptiudGK9tH0D3//9wpcH5m++4NX1XJY557iDdD675L15cyl+K2lMJDFBKu5prOzcNfBF7kHacfkOLfiQXo3HXnWBHPbv73x7sbfP3h1ekYpsfKYXz6ohG65Mp7c/mLa/eSKfXWkaR1W4I9KJE6ZeKo2jU/W6Q6HIIrNqXySUxgQBjTlbhrzEFWXSUraNIyZ477RnjjD13TC9upd9VcWYw7TjfCYuaUKUK4QNudrXyhVT31oD8noffXoVW1uXXd7B6sGFjwKX8y/8XoR1uROhuWG1QXUAsAJqUQgsknGzZO9EHdBfs81+D0m+Mgq87zW3GNQj6QAhLHBIQEeCxmBtnZPeDOwyS1k5arh+hHkcUPP4/ZupCigGLVfJ92K1Di09ADMeQ6zPFsC8bdX9zw37zeIMqbOgGnQ5/0ItU+rcBvIx9Me9fI+KLeYY7rkQHNQgiL2FBnQ7pOCEh8zxrFTtggE1LoHzbBImXOkmgIa54HiomEjF/uESTFOWktyWCmMma/HAvpHconsP3h02qfeFH/5l/9Ni1G5pI9hv2ZeVnmzG87rwWYzm8V9JJbjTBDmTU2Rbl5R74RPnYcfv3qUfCoGR7AsEGRFK3I/uzLsAim2HRjK+oWx/v41rJWJNZXre/0bfCMLo7KxqdwgHyuthKXBv1PXLAcWzkhAGaAjkwzRCRkJCWGdHRQkfxzgEjtMvCjynuu42yEqt33y2a8hTzVt9ZSzdVomwSbygyXF/FZQH/dPjTWfyVzk9zBlMse8Kj0nUTZxe5bV8Uyd/25M//zjH6tPxvHp1QZm5LqIHIdXpIcJgdzIzRL09/0J+mFZMX7LcZ3j6WdzbciSgRI83PavAuZ/evCt6c6kfhZanIuKj6w8ezBtu//5dHDjjk4tIcAn4VaqHIFA5PiBDpmkdHI/LFsO9VX5nY+IpWQSfJ4e2kZs5QkTuUMHsuqzzshg8BJwfMx7MG308xgptkGbwNMT2mk+mT69qoKWK+vT+dP7ptNyVe7hxBQcGe34t3y1KR2XQ5G9bgXYZpa5lRlOsV+b1J2mEgHgOyyJRSHjxBZny2gWMQwhiTvWyLD3jKFzR7PRRmDeCup+T6IZCEqqCUqSvT9gnAgfc53ofg1pswthLNdm1Ln/uEFHAKd3tgUyprfu7RS9NhWzSUtJdDojqVBYOJo7H6oLYLXFE1O65pZgYh12yXv3izlxSjSVXc57tk+NctZqeHVXp6OTyUMsYkXWGT8TzX4o9nxfQUADWh9+6wwnCzVPWWqV5zip3gsvfeOiS7Id3NG4HkoxHFDl2KGjp6Y/+tP/Mr2nQ03PnT3r/Gb6vTAff/5nf2pZ+MlPfqJ0qOen4+oidlwHFP/N3/zN9D/81//aVtiGXlM7yutXVVz1yXRfXdNq3RbwmBlXb/axXBprxwFUQMOujaWcPHIVtlpLv5ktGyeH17a6T+rvNS+zfA4g5vnKxPV7vGdaGXfabcVOHHtckDk+6MhRXFq5V2+PmXG6QESf55AMA1zvC943K4V2D83X2GodtCVS+6XGkv01Hmx6n/TcoVUED5DUuk1ErUE7ALxDSh5gjTVDejjgBrvlc7bcJfa/+c1vp7ffems6c+bE9OoPX5UMH/aaB5xHMlS4RS8ZLEoaFDUI6/mdmaJXyXNm7fleYrykQjrzi2QA3CQ/+fl7Gz+69vz0QCeYPNUxLufkCzy6XRV/q5d1mgm9UpWHLKinn63zX3UpQJVMjb1yReDnfdTtPXFVuMubauJpmP2ItngwIo3lqCPjnIgLK1JQRox5tzYlgcAxHQZzcPYP0YastqS+kZonLQU4yYm/3c0/FgGKMBaW8pnFnzwLfEfkmY6YR+PiZRzkg3rv2Iiu9KDRf7wVmJ3zyn1hes3gR009au/fZ6om6uy/9UbxtbI59B2QIf973ASjG8JLHIDt5xuBOZ8bgZk5Mtvp9y9ZH0vVpPsLw5jxWcK0Sd+zz3lxQXFtN77v5+dvvjcbstn4LgkpncRQpigEWPMjMWGsqCdk3yiR/xpxCbm+sLMIHj/CApMc3VM+PAtCvxXmmUrUERSzvmfl/yPPlLRONt5DBU0eaqyHDp+cDsm//Md/9l+cz4x/+Z46oGHdMWd1ivcSXzhz5pTHxRl0tLc9oH4O+5RzT4HMDRUafPnFx24r4MyTMC7N0+zuKsGcmZ391t1opwSLGe+gbLupNjHgXo/4rAPIYdJViFS9qQ1Y/GNKpOi8ln3/5BiPMhd2P7Jqy47rIdrd0ZAxyjwggwyaXG1hpJG9yF8+l6KJ3GuTJTAw9IGcV3aQx9OwNbiKsm9HwvX7rs1+22QV9HwyZ4wBkCQNDpdEsn3srrJCKVXLdWnE9smHn0wffPCBTjIXY/6hcuR1PFgCf+P8MDa7MNq3zxKYsPVxUkXeRLLwtdtqKx868zmW0OcZt/307Z9vvHt59/SRmuU/UYHJQZ2ecG63TjBZv6S+x+tiOuqPqt1A0+7u5CxQVuWeBHNF5dX4nynL5gFLyDkwdK8FXZ+yqbpTv2OKPhbQelI1CevyYwPKODrCmK2JW0KLdaFVuj8CgS/9EUPrGcfN4Itxlk8KKFqoGqxHtuqULDPDEipHRBvEwnZjjtkv3afWOj87G6hBZ2QS3hSt6UfwHn1V0dBbwTmfs2CJkcYUy6G2WTifkg3zRCkOvV5jVSzjqfS0jCmfz6acFResrYXHPmueQde338vgVG6LCP/sb2eyLUx1xFXAOUq08pGXdDsLKXNGoEw/r8g6OqI4BMGNOlWifGvch/PfyKBgU7BhVjkLEqatsT2k58oahU4cWlDBvwLmAsUUdfCcF86ecwcyrLedDcwA+/GT56f9Ys1//Gd/QV6IrbS//bt/mP7qr/7K2UTkrLKROJGH32nIlXmtcxZTASrTVqc6f33pU7cV8KEIgAj/ZsC1UHhe2Tfz/PV7ZhAKRY0MhXkjlw2sAPOYE51nrmvXRolicEFWiErfv50SNZb4QQPm/Z6Ay3g6UQWkCmgCGnGFRC74+yhbAfxYogHHyOP4nfdkvyQONMqtG0HZQotffEkZNAPvnu2prs37AtIOonW8J+yev7mdqP6W5kXc02eS6mtdCQn2/7elSWD6oQqdPv3k8+ljWVYXLpyZvqUTso8e4ezSxWWReyZOBjAzF1iMKPdk+vi+wkYsxG1y0bKHcPXwxRjrgIXyHhiT3nj3lxv3Fbz72SdKDdEBNpR4Hnny9XThsE73lfm5f28DMw2sOZ1L8vBYVXi7BI6AKkJOAMWJ5T0hbDBSVQ6oMfo+tezD5rynzfXQzT10aogY7wN1kiKMQ/pUBmPAaHPLD6xruNbc5kn5FCfd1+4KQLqDeAbhrklP5NVP3A+dzZHIb1wgxbRIN1qEzAIzAPMO2zhLQGwE5oB//GRxjYzAHAEe2UIEevZ5k/WBMNrvtsU/RQGOAa66ukWAfQ9AO4zNf1hcG7MPuech4x59eAFm5tf9AxyMqg5mIyvx2APY3Rdja6DUaV/eNAXcnluv4QLMhwXMWDpcz6c/OAVTQsxrkqY66YPv96dbKia6R9N8zciaZMfn6wHMWFkSGvLNs24BhW9e/IZY7XGftgNjvk9PFsnc8ZPnFPw7Pf3BH/+Zs3l4tk8+/mIuiOLwVuSXFpWM+5IOUaWvx6effqr0u5eni994QWMuSL325aXp8tefzcCMPzzpb1tBNMAcULScbAHwyBDPPXax64Uu2es1DuCXv8FCGzE3kAWY5+ZTHfgNOeB7AlOjHHut2z1k2ewgTADUa9k+6ryWG48Kf5TxrYpgHmjvpQByADp7waBGPGNgzC4Z7M8ZmJUEEPdgfMLZU6OCSCIBZJH13aWy/BSZ1HMsOdj0azFT7mpXfNdkof321x+qu9xH04svXJh+8Ee0Hy7W7XxqjSUEhfFZGcwWM2lxIhPu9157Gll2lZ/IATURy0mc3BiXYFU6er7f+MX7G+sCopu3H0y3btN6765YzaPplI59oRE9D+fcY0eSZY4qsPLwwT2xK5VIN7ASZWewBEmoavKABap7ZQLS5vCeNhor/+RpNUPiUjDmDSbY5c3lsgjA+SFa8/DzCHwMenQXzAIWX1kY9CC0ec+8aN2u08EugBdmwiIx4W2qu/9XC0nYaZ0xtrDS3ydsM+i2xu8+Yp6Tcdz5rBetGWqCKbzXWtPjoeGOekdwsgVzYqXUBQhez8UXOW48rp97hqHO81DGr8cTZj2OxxWYo7/STJngYGUpIIBp9jJu9Lg3DP7409pfV8xrh4JzJ3y+H3JilqlncUaEPROLr5Zr31D+KId2XpMrYRXrSkn9WF1uLp4YBNfQP6dR6fv5c2fEmM+6hwsyC9MmK+PkqTPT4VPnpx/84R9Nv/nw0+n82fPuq4GIuJFOM7NSjALCsfCAYgkyUux3fzxd/eoLtSS45H4vTlNs5h5wHmXCjQV6fVA9bqLVfkSCPkunuvFTxbQTyMs6BpRx8aDsImdbwTxrWldcckZLnsolFxDhO/vVqZhklFi2FpIScI3cWlbbBRFgzTi4VgFz3TPmfvbvCOCzNdhWAu9JZohlti2hrAuyaGXeFuFMLghctuPSjLizXRLU99y17iqLcGjmxTiHxisp8soe4TnI6vntbz6ePvv8E2X7XFSByTeNhz6nVABtlxKpmrpPWLiD1K188SNDROf93Hsq1vEMwm3F8nqySba98cv3RYY4sXrNLe7YEOtPd+gssjNC+2eu9ItZclDMgsHcX1O6kLIyqPxD+FJ6i7CvKIXEKVICZvzSezmxAngRg6EasI6Nl19ap1SoNpv0Ay8m10giejHZxeSO2C6mTTnMI2RegA6ajS6D8XP52cLT7pPqVNYTieBa6DoLwX0j9NUCa4F3+fhwAGtv6BF0Z+0IkLUbwuWWMD6ECx9TswFvHZ4Vx0ybMFsZCF3xKODBL+sS3vYJM9LZDB2AanmtgDkbI35fv9aK8PcBcz3LAsyOrpPyQ8DOLpXq2+HDUjWIXNdr0IyZ1yguiAXFNcjqWZHpRmVX5ouUNRiMi1FgMFhlEnTAel3zj5V1W0HBG7duzsGysL+AhQG+/YLHjuo8uIsXnZaJgN+V35om84dlfh4787zSnX44faRjjS6J9RLcoxkXmRzHThw1e2Z+n1Pwb/XWnemTTz7RwZvfnD5SL94zOiT0s88+UVbHX05ffP4bA/MTFVj9XmAemWw3u/KUG7i66pC5wjMUBdxWSmQ0ADODBO9v4AMbyUTx2vH5MPDc16So+xV3fnvuU7harpIAoQkV4KwUQiuO7iCZ9Rz3XJhz3DEL2y/gLJCuv5YFWD8HiPOeUcbzjHFhRp5sETb7tKvP7YfLdWUZJzun52QrPiSgZ3lsReFOmLLSght+FnOyjmkNSqKuVzUbb7/9czVsu+Y0zJdeUmc5xdU8RvfKkKKT7O6W3Iag0PYzSqTksnucMCdtlmR9eV8d8qyWte1i4W9Wom/+4gO1q1AwTpvglnKLb6nU+r78cqfOCpgVcAswr8itwUkCXAjGzAkku+kZIeHjxGunyujG7gOA2eMMCOU/6/SIHbvFsjlkk+wOzEyNGMb8ROypWEVybpe85GjALH60zsgQeYD4j50y1YIOu4gD3yyygT4LGECqyjFWp8TJDIaiGQSboBXXITexgQ+GPY6H60XYtiqEmSm1woiAj4I+K5ZezABb3mPxYAMDhmSK4Lftr5iro695VFZjd7myPmrsVizNEuMXGzdMfMypMvSm8vwJEDTHrP/sX35WP9fmq6osxu4cViLcHSRkjJzDx8kiO9STxf41jQHAfyThRzb2cBYkVYVSfuSgo64AZtLlrly96vadFujBEqr9Q5yifLH0+oYxnz9/3mXA15Vzv0dFTvvlUrvwwkvTq3/wh2aNmMawrwXAinmjEOxzlBhkXu2a0f5gY6NPP/no10qhumL5T5fBeVE8HNwCpYTN/Fr2LEsDkLh8vdk0T2tTVvcaMx6WFLDqolAw56vMyj3ymI51lu0G5uj/2Q/dlpaZnoAuY7Ls9tghUHFJjDI9+4Ltx64nDoMeZTrl2iX/9b6Ab9h1ADbzZhDuN4+MP+A8uyJtxFZ6YXyy8bWPzN1+LbKfAAAgAElEQVSz1O8zo+5rc8bnqCRgvrPl0W6EPBefQVm/9tpr9iJ85zuvTN94SeXYiquRZ5/S/tH94c9C+yA3YJrGYEbd/n2cwZlbxkG3zZBQ3jMy6G1vysfMBe+Jwd6Vj40S2DUFYs6ce0731pHh8rVhGtpBbYSnq5h6Yej9mFzuWzqITEzwZ1KBsJ6Dh3Vi8Y49Zor4nWFNz+QqIasDVwiFKgEMBj0L4yCosyPfVV/d9KQXnM8mUhwhYFIp9eaL8TzqkzaadwgUSsNF2L1w0fhpo9ibBrNxFlCb9L9bVTVq6IyB53DpsgW5oq+z26D9lREYxjK6ayzo+pyrEXUNpxvZ7ZDTR+r3mW20qyHpciXQXYbe0h8BiPAEOA1srXgSTCFPyEPU34pJdXMibXjKx93oyddfDp4MCwagYcDICQCCkJL/zv05M41xu2iJ5uAuU01v5BJo/MsEiWuzbpuuqlcBmT6crAw4kstsHzbpZ51y5co/P3PNM0z3vAparl1Ri1ia86tEe0WtGqvHMkHE6pcQhZRxhDTlPEIDj65JNaKPSdP804gp1ZLOp2pmFxbL72GxUk2zK8NtLomZACqMAxeVabAlxuQkpe7O8ml5nAFGY+EkjyjCuFCgkDwzzwaAjRYM+zJr5+Vs+THQdVGVg5tYK1qPAKB7ZQdVg5693wC6joJ4TRP0z7is9AcXwwi+4zU9HrvK0YKV9Djuh6SOjfstex05iOsgeDMqgCVe45mtwLae+Yly2ksJxdIASWtNUNLEL1g/NyDSvnuk4pI333xTnoQ70/d/+B0FAM/btVixr1o/11wAxE16uOOo6MyZW0aw0JOFYauwc8jLI9FuNbuSNBvv/Op9nZlYfVMx7W4JnMnxPKpqKfpnkCIEa2YyOP8KIeXAyA1FMUlfc+8DAkcSmpzfZ4quogEohg/gpCm2HprNahBiwyuACBPcoWDeLGyt6QKoo3bLJplBwqlbPTHML5uovwJssxalQjGTw6aAMXUyvM088gbZUBovWQMGr2YXyZjYypT/vwQ3AhL2w8JnzLPwNDDnmgF+/h5XhFPXvJk6DQ3B6kizcWULMKef8rKPYnCGsdTvC4AWuNfX0sw7DMDPZ4ErFjebgGRkCBTv01ObTBG9J8rU/mI2uTa9LSSYhTbdijq7cQApZfuU8uMOYf7Tw5vS64zrslrKilT7TDzueVmsF7Cm/acVtyLrPjHF/rsqbZ6b5wsnEXzA4odqmA/bPiC3BjYr5no9R5uKA3uxYrIfeWkKns1sC1BTgbRlTecSdKpPBpO7mquXU9Pfh1zdAA/XSIvW0dp63KDxO26uZn6z1dZKcpapzsm3YmiAWDZCrW+yPEIORmZumdI4d2Hqt3wFmFmTMfvD99A8QLIQD1ubXWk3s+zBJZA8/8zHKO95f+oWQq+z55HWWMSLVVYtOSOLXNd7t8mayQfjandAwHYkfvwcMPecdiGX9ynrpWtWIFv58/ceTO+9955Pb7/40vNyZ7zoFE+sScrLIQJj1octke4pVN9L8xq8ayHKHdnzHGXsZ9L7qSR0/j9Nnt7+5XsbaB+fTqxCEfoss58OHlXvXG2O06dPz6BFQjZpcHSGk8NGARRpam1cN6uRHHKDJHu7dZ8GceDQEZ25pu5SEqA7OqadL3e50Oc3ODuOCkJtpJRwjhowZk09MCZo92y1cNYkZqIj0GVCASrje8uszoJ1RW9NFsykGWNpuqXfBcKy9RSPCFeAft4E/UM0fN6XA2PzvjJ1S+hmdtPdtmo87W8GDABfvRSw5nfmqSyVMoMS6LALApeImUcVDows2V0AG4hTwqoXxMhVgCHF66KgZsdmpLBW5lfzMYMFREEsGQaLeb8qqynzOirXNGXiWR+SPqmWr3vFWOm3QqCE18m4wBLz5lJbWMxGA7DYCWmYdBgDRO/qNQ5lWBXIWnn6DDx6PZf1wBcuFr4OiwQcVYXffMAvlpHnycjaz185rq666/jB3GHM7JET4Stgw/Vxd9ni6RN6+BytcMt6AZdIr6zG6DmIc1ZkzVCpMgtbZZyRUVtEmmsDZkeprOQ6YBVf5CZrp08HiTLMcWJREJ6T3gMJxBkTbFmWf9RiRkOdfkZfXytjPyzEieIcWs0OMl39qQnSVTpl5ynqmQso8xVl42dsf3DAyz7XtgS6zU+BIa+ZuS5KjXS1kuXyE1vu4xLovjQGaM0xjan4qoMtSha2xoK8ng2Wm+Y1/KWB2XtDa/BQLTsf3V93Zg79519Rqty582fsW9aAnJ88GhUz7sR7AImwq7R84zwaz5MCFs+Z3aZV2s19d4kIl8KTO+kXH/x6w+WxbAAYs3I5KQw5ceqsTs6uUurFvcACyxdH9ZZymfdoA9lHjDCrWosvmBK5oA+UAwiL3iMf8wFtGDYIwOyTigFy+Zd3sihya0RYGWy0iYWn2UjAN2Bb7y8rJEw3wjEzWQnQ6D6IJvbiupCtVsQm4MC2IQGe5H5tTL+zBkZD99hG9pn7LyZNjS0O/7zXLKQbu0fxJG+0BK0AFFdMxpzCDVii3QO4EXp8C3NH1LsopRXKJlafEuweuzeeNb7S09boElfsingBFNE50cxRZ3iVBSHR0kscGeTz3HSgQkyz+JO9Nu6RwfmEIFc1aeEEkaPHVLZJgZGuQWOiY0ePVrtPgK03HYyZU274DAILgvDaHfXMABwoUvKpyIPvMMH1XXov/uXIhI+8kiy7AvBRsXKAzEw/hS9uit69SDpNCyCIMnRvDlwkA3kgXa9iG5jJgALzKKau/RJQsDyoI1nkggCRFZ1dEtoDyhaJX5FOeDmIs07aqcqzADxpV9nY6QhosPfzlPnNddPn2YPwF89ccoh1sa4sl5x0bQKAlaALA247FSQ1k2cubKotrQQMmc3U+YMpkcFYwMNzzX/LAQSNdp3BkX1c0N7XikOkHeHZNwHNgDTvf2SQriImvswweToNlMOiGXDiJU9bSeQ65e5qktOKlGvYbcE1cm6nB+bHrja1mtc7t+4q+PuRMPH69P0ffGc6dYocZpI5NPd+5gQ5h+wbZKjXAwuDfHorFxSjfrcb0DEfrVlbVEUUiM1UFge9nre9/otfaI8rS0KMmSonGs2wZ4+fPC2wVeBEbIoPGlA1EJqPr91VlFy+YYnTtEI6UU8W74N1w4QoqT1wQL5pCe4+fWfiOJzV5gMJ4nSl00Q80cnPPtVkiysipqRfb79vkr8jCDxwmt/jjI+/yxkDNLghCNPMNBvEE2ILtIXE67rkDic1Jywl/l+DqD6S1/k84OkxzKbJ4n/OphoZ9OyrHtOdmvlGkLJ5ifrZtQL71furzFXWiQGyU902q+zZZC03R52mzFsYA41l5vlolpZxc8y834ObwoC8w0zhuefP+aRiCohySg1AwKkU/Nuv/ihpVh8mxvzYpdHABxfj2VbkzuJ7evMiJwAF7oz7SrfELH4g98g9udJWFPkG0I+oYQzK/GsBM6a+zeZ5TQkgwkSXteNHFM0ppeXZKtMLAP97H/ynWn8em04cP2mzFMbvg0A1N8eOabO1m8Lg5sY81dio+nLjI1xSNiM37AcIyMwGUapUu3Zw1AA9+Hgxf/0Fa4Op02QL/GP96dXRcspbdpMaSKCVwKrGuLvjE/ytepZUJkWx+oGFFlIUGOserFmtf92ae3A2ZwFAmdesG4UQAAOB13IVlLsHcCorhWhQ5f2abPgeZZlievN7/Nw7pUx5vd6j+czYMeOdFFAuOpSIr6XxzA3sS7Tb6q7ncqBYisvALSXLdeuEk3I97pLVnrRMExmnJIIUKKOqyK0TSYoJz3vQk7RYJ7bjTUJw1azLK/CwDmL9RMVET9YUt3hJ8nPM7Pyx3Bm7+rT3zEPl7reMxoLwOtV82H2EEozFYsVdc+n9AjExeJdMb3v7vff1OZL417QJbrsJ/lNVpgDMGxKQo2I15ZyuaK2PhFcTInKQt+ufpsxl13yxwEyyzVsh/142ox5gJyedaJFvKrBY5pTMJf7Jv6xokicuRQljDmIEpyNRS7OdfnAzBippGmzLd9ZJ4y3AI2vMz8mZLaGrQpV8BZg94XrRNe29acZN6M826IUNxydWDGVpg2rN3ADMzwg814qPtjZYBz96F9nnqfu6qxluCQd2qo7f9+vv3nA9eAsvi8q8dOFOnpmA3NzX2O+PDVcMN8DMxnkgE+7KlSsy3SQDui8l91hF9Xz4USuZngwLmHMx7KVZOH+jkY03UW5DZzjNCWlqT2gOc/1mm9eSDUxHzobDktL1tFfFjCU3+nf9xk0re+Ieo3Xk3hNwt0GhVzvG7dPZM6d9bzjRV19dssyCiydPnvJBsLhGCvPqeKH9aq5EQyU2hfPZ2w0W11cx006rJF8kSl3f8YXn8FCUH5kzUcp1unTSvsSW4s9EBjR37ozX2TKsSA4Ktl9X80axvJVn5MxA35ZYm+V2OVkA+jgvvncAypaFTfsKQGHBZJ0ArcRWbAEqY4EeJfQIzrNidrMuuKYKlGtPIHBzLMQunBArFGcFYgsAlUoGKJLxYFZYitX+VLtvSO3DdVKNqMqdWZ+diQrXEjDXmMh2wd1YEp955meUZBTCTFy0tryf8fAJCjqcKNCVtihJ9pcrUFkPzc8eKpj1kBAiCo4+/vhjFdptt3/5qBIZSJDYvkNuth6n89G73H5Fh0DQ2Kv6+JScJFMpGJBKQ+Nc70ErH/3uIi+zbGHaz94txoxw3Va+6E2xZrpQHhJb2bZrz9wVDuaMkNzXQt27dV2Co0VXoEwN5qylA16AM24RNhVCS7rcbjU7QnPcuq3iFV3DaUYydSl1xTZAk2YhRsCyDCDY3azIfYD9sFn4eKoamXqxLNTsvP7KRpqDHzIj5wwErUKduFC+5fgrLcCAZAc3Ymplk1owWkDC9gOwGWOA1zDYLJfvML05Va7HGADN8+eIJ3+22SeH3pYFwcYtc3I+Vbfnxb5eA30BeHy/LmPWlxl/g+jsvvDGKzOL1x4rEf+GAPHkKZ1sTiAEwOwyWDYOvuhSXPTEKF8rX+k9YYbQzf+dpc2zd7ANOSLt8pbcZg8U9X4oYVxXSTZWLz7aI2LQrAflqjS0/+Ly1wpI37b/LWlo3Mt53bY9h8wDbSz8vwBz+Y91bwHXKqftyMcNONMjA4LAtd0JRRv+oOIgMPMAAj1jAsqVHrUwzKwt82R5GkDiqVw8o8wRq+GzLkrwO2tNQj6cwoj8e5GLlQfI/ZI2fUz0+W+tNHg2g1g7pC0/BIx73Z2rPLsy6rrcJ+Mu8am9xFzslE8f0KUfSZ18PmTgdO8Y3GyVm7vkr+OWSqykQGjZmxTs0X0N+TVYA8Cas71qaEYHSu9LrXVah3Jln4renQl5ZvCEnjpl3RV4Q+5K1gDQp/NBplhjKfyI7Ju5s1Z2+dQxbfv0rCjrXYp9PJIsO+irB6sz+TjJHBKqONvBA2LMH9mq4xCG+yKvPP9DfaauWzK2sy0JFCEuL+bRxAA2LEsvrPiw2tKiQCowXi7LuLMYj4OrWgtb/m/96j2NW70rJFQ31ETmjtjJfbX/5NQHGt3DmLlYEJ2gzYN76sls809VXBrYPgHwQ5m7bkijG4YBU/XnjajCFJslWmx82O7cJo1CIxiCiIm0MlAeIlVlAfsA2+zSwB2iBzAL4I/enwsDzOaYGbLuF9MtjNNCTSWUiwAWXyAsOAwANpV+waP5Nm4+b4ZmbXFzbB3LCMoB71zDz9jAOAJ8WQnov4oQ405wKppf5p7NXgpuF3t1UAB+nXd3QUlsWgutBNR4OuQblxIUeKkwA7Zw9twpH4RgJUJw0S4S/GW0/axx1Xx2h8BO/8lGjWvEFoQyM+gSx1pzBBTM2AEfTFeBLtWjtREVgLK7Zvv09ZXr07XbYta9tpwllx7MHNMD0HCvmKf2Oer65DI7C0PQ9FSg743OCT3azPfF5K+LMRNdr9Owca+IMaudLamJ+/bL12r3FkoaJslGLQDzv1Tx2gwWkEi5ML8rnNBDm4L2lYcMRN5GpW13XstMZCOfMwDb4AeYK0MABRK/5NixjuUrF2vLSsdO8ju++4w7ef7OmgEA4h7stFKWAiJ1SErKBEwKjDUJEYlss+6e91buBeyl2O1KGMu5NZGzJWhZ63QxmUS75K6CoduNKqAjfGJl6Ra43flRTBmQ8ilHUSKaD1xfgBjWBi4u0ggZzz6C2CQkaM0eyR3FeloG6dvj+QYoZOGTXqiNvlv3p98yqb2aFc8xlhld8Y4rKw1cvHH9momM51RyjmKJC5NHwmpM5pLX2s3VdO3OKsJicKqe5oi4G1ltSZKgx73xTvE25p/nQNZwl6gk+5dmzLCxmwLmW2IOjzXQveoQt7L/sFsdhn6D9ETZH6rt527MgMdixnrW/QJg0kqoojp95kxpCG0c0uRchaUbcQ3EjRQmtOI2PfR9FZnAukdGG0HlteRlJmoOMAek50NCre1+F5hHAERbbmW1Nu/cn6BaWmYMToVp10UqpMKk4ssahS3FDRl3CedyvXFjZuxcz3LaGjPAPIJMskWLLVfmC24EdqyPNnLwaXZi+Hr+fM+bXzBjKuA0GNjM6vQpSYKtCoNpBYn8XX+/e5czHpXOdoiOgxWcfaKCirC5rEs9c1kmNpvJlNFrybBBGFFssPrDR+XCQDi1EchrJqfUI9Tz4VO2Sdtm8b79h2RCfmpZ0ZPP87SUwxI01rU75XGeY10PWTnTMrhLc8FGMFvSv0d6/z2l3V0TW8eP7GoyycBupfLdunHb7Gf/PsmqWDIb32VSXXARYPCcMnBS8KQoLitXGmWyRxsWqySys6xNMdOAZeQ6f2cJ6xivJZ/cIGpCTC1AZUfk/rlOZGhWiryH4KzlqoA6pjI/p2ydz9vFNKQmFcHhMAzSYitNEbems1/M8pdWBDx8MoJCpJJ/nWcoxUMWRM1H9h5peLaMNc8Hjxw0kaOxT1IrSbvlCcqPXKdFA5K0gWBMa8rcqYrTdmFJrtfx94p9E+Cltw8WE64JPk8XQY8VF5L3QVWUM2eA814BORaC+8xz+K8scvANeXgq+dyrbohcD4AvV2Idl8ZeqIKqUtY+5Jc5xupM0UqnaNqFwj5A2Un5VxfD2o8VkF1XrYew1sf3VUDS133n/Q+UlaEEev1bU+SbI6EeKNVtn1juwSMnzJjDlpmUB2LWG0J4gn4PnZmhEKAm56uvvvIEmq0QQNH1Dh0+amDG3+zyXA0IHx/A/FhaD5YOMNfGrsGOflybVJ0bms2XwZuxYWYj0O1XnrMwjN8Ly6nFWKps+Kuj3xAzs8oWZNhJm6gzCDV4BnA9WD7hhTaazYepZtPw9/jyRuaUz9X9Kw3Lm6J9vNnUvg6pb+xaMhxoRo87AWvVLLN8zGHAVi7NmhCiXLfM3Wa0mILMCo/aIM17cavgKkJAvCE0HXeUMcF6HDggAe2Trsm+sZuj3R0B/ALnpFAlIEQLxWJryAGfOyz/HBuAAzpv3b5nlszz5kw73kO6Fsr9isDumoLQBUx11I7fa4VWCmWbF69825lLxs4zFGOmH8fGdOfmnek/Ffx7Tu1Az+i8tpu370xXFEdZVSvRAj/aD5won7cU34r8iViDXJNKQgAaAAm42q/J/OnDpIFeVre5vTpkdicmfFs52VxZ7wKnVkQab5VAl2INE83PfkbWuANlXIPz72Iaw6hyFFXJW8259w1sc2Di5XQoQFoUQe2Lx9pXiYOYpUsB7RcZI8uEtV8TaSof9ea9kzTMsMDImtcBV0CbFH5m3Tt7kufgCDoDmRgzhG9FLk5jiiwZ5ArZADCzf5gDXB77lTzAF7GGOXWUeBJxFB8q2oVMVCfL+mEs5NlX8LZITPntSV9rawj3ZTN4uxwp+IHUaLIIgu4G17DKcAFyD89xWUxkJTlgyj5HiFrxRg5zPX7H24D1STooLSuCc8wDAURXlMrf/1AFd/xs8oFSeutXv2LZXElFutz16zeUM6rz9eTK2LX3gPOY/XAaPCdj05h6G82HiCUr1W2n88nUSU5+w3GRyPPbp4UGmAkIOE2HCWTSxJpoNM6Brhti6qMA5+G4FhqFSUAjGRitrqv01wLMz7omhSuJ3PpadsMWK/WGaiEE1FIt5mc2swhjXJqgzOxFE4Tvx4K7hfXMIKwxhPFuZcoxP/N8I7iH8Vg7+rHU/hLnP8EJA2/n6QptYJMUdRCVnqvKeE9HeK1eGqjZmFyH61JlmeczwOLSwXQiw0NfAFwx6QoqOgNFQE0qG2blvn3aSDyf/cwdeASc7R9DGZRSS0m927KSDmcALyAieMrvBP3qhGOe87FIgDI7UPJmHVXqTREK7MndBPUfn6XtZ+YtSnuv3ucWqLouY0suMP1ZmL/nnnuufJpa4/ffe18Bm3uu2HtOR8/fkQxfFTD7sFdiG9ocO7Qh7q+qeEoBwEMHlWkh0YFh7sIUL509ZEFUAAtTFTbLtY7Id4jlOAaOmf/RMsoJMEtQuDIO2OAj4zTIclIL17N7gIq1pfqSoJStz9m8Xtg2ZGUsPKqR19d8xJh+LtAcFBpyIUV5QL1tAGbGBWPOmC1fDfiWae8d5r3iQ4UP5SO1i03PXkq+3AeZBwq7OBFpvzDhyBFORNptsOV+HKlGfxV/Wf7RmSpQo7hNYIs8Up0898iwvFZDevAFWdkj3/UhgTj5zHfUXmK2pHqfRHkxZhSAwbjlvhQulkS7j9ysi0wO8uSjLPpUecl5ZBFhKVdsu2K4HnPUGVvMVQ6VTaYYsuF0SB0QDGhTmbxX1amHNC92c5Bo8fZ7v7Irg6+r6klA0AfmcUj9a7ev7HPwL5P7QKYl2oTOctufqWRRwEoTon3SfAfkj84G4SBNFAmMGRbNQ3DDgO4tsRbYMn6sbW0ujTQ+whQGuZWt1tpVj4R80aM54FnZb/W3+IZLONuk5MRtbTyzFa7Vf7Np1kzbGR4UANh8WbI2Ar6jqerrtIk3mpyZ12VzLCbtJkbd6XollB0sG1wigDLCBgHGX+p7N2v2+Jst8xzVQ6BMp5rvyucmr9j5up63AuWwNZtnHVzBv3tbjJa/4W/FD8z9a76KWXP7dV2P4qJsOlswVogFODFhuS6/A8wZc42vMiXI0KCLF+vFRjBz1BhJe7LbrPuw2Gfcph4BWp4n98oaczQV6WA0yyd/lIX96U9fN3s/feakG9HcUnCbfw8FKoA/wAyJuHnjjvPq96oXMz5mgn4Ul4TJhiGR6kbmwkE1ZSJgeE8s74DSBp3JgU+3ZWkTQ2W+B1+45XBcNzPaulfJWiL6iyxEhthX8blb1tptwd9HmSpLZrlO7Ydmd23Ol/Iosx/znfPsHJgVqFEFTHDS+6BdCwV0rO/T6dKlS1Ygx44f1oEZsqww4WPe2y9ffc2RlezXHQCcXjgqtnzi1Ak3Tqs00O1KTVPzNMtWfYDvO7QQWOy4G5CNK7Lm7fax71zfcfNR7ME6aYyHsMrIy1fywb3VO33fpccxedfj/gwBm10nzaopLsEHnnRSE8ABP9LX3Z4EufpwieWLthOsJe0o9kuhkG76sA9kIJMI/zF5yrjXriqGQrogufkrsrpQFhQ3sZHEmMvHzOZBYEHwB5zhJzcGwT+O63avgE5l8ckk9++I6SqQonPPDsmc26OHQNMGtJxiI9E7rIWGMRMtDRNkoe+oYxgpWEwgrgw+l8T39IOoDV+CGoHLBoz5mskwALUvcmZX9g1Wf+G4BQJgDgQSSAP8zMSXr5zikc2TE3l575zJ0W/P9WJRBKT853ZPMH4XSgyulWjyMger50OeKef/LQtN7jLKAXAkc6KYYimTGvmsABqsE5+q12ttvTk659RVc/zujVZ+4viNEaiHWn82yV4YcwNz+aKLndZ4tOm6pwVzlZSxZSaLgfN+1p8DFeZNB6vA16bh40emoKn898VGecbHGjugDSuF4Uc+zDY4S5DK0QafKAE2HlbWhQtVZEKQ+fXX37QpT+8MmDTN8AlAY4LC0ncpKMkhELfk8ii4ZG6e6qSKQ3ZNuOiiA9o8GzKwS0BEwPDLL78yOzyoPWD5Q3m2iyqbPr0ULBINzgHMZe2qF7PXyN8XNhtyMgNkmYOzwsjJ5pmLXKP24tIvJve3QjA+x6fdZeyyGgBBPkPKbFldFS8wm5wVLn5RuR0EqszvPrkP+DscPM/O3FZRzJJj7nGJae5TaiKH5R4SY+Y6rAdBMTK0RoXOvO+W3xViiBgTG0CBc0WChZYn/azjPw3KUCyuS2AOHKvTpssvXNZ34cE497HEs3+ctCAlblxAAbZFBhQlBTDzG4WNW3C2cv1+NciXvOMtgCRghV2Vu4uvFaUf73E841a5K6T8kT1cO7jUmEeqcJ199uYvK12Of2ETq3JSHzl6clpRVy56ZXAzqDe+YZ/lt3ZbwQ75IhUx5/w9fHG7JagRRgYNOJOGBDDDNmbfsAYUxly5q9X2Ll9uvt9aM4UgEc4AYYSUz4QFp3n2aPbO7oZ+XzZC/Hj+O+A0XCe5yV4A/bMPtAEsiid+rgCCzU9NaqLT/qyjy+mIRvR/EYpNz2GG20eW89wdCFrY7ALMdfK37gOIMeY5uLcZoBHYzAOgOwtjsyvcE2FnpRwIZnSrVV3qpkCK1w8eklmvu/g4L33HQvJ17cYiF325T81W/e5UIG+I+hmr6YBMtSgwTD0YNkrAPZntrqhiBdw1ZH0QHcdagQUn5W92/7SSGMGoNhGHM+yzj5nn43P/8R+vaW12CawvuCqQHGZy9jfE0qh8g42dPndepyCf1skkl6bf/Pp9vV9pYyIbbvDTFl0q8RgDvtgT8oUznVeuXLU/s9rXLmXiWXtbYfYxLz0aMu7IU4cN5v3DmmW/uG9Dz23kbbTWRsbM82dPjNZafvbnbY14pdqqKWDeI6b8/PMvTNeuXpOSutG+3KVNZuSlAKmq48y4dUtcGChKBxidG4xrBMAxwx4AACAASURBVOZX1l3G+1R/Zx7PSXHiZsMF6UIjnT23tlrtGnhvgA7fPb7o+wrUcuyYHWdtmTrmz71xo8D4hTH7lJpLnACXa3WOqzJtnnt2PfQ9FuskVnX7+4kwcJPOWqm9X7ni2SMmEDB6D6J8/hlzKYFdLmjiNZNdpWfy2T2qfr0pjwSCQ5B1j44rI2BJUBo/M2Rgv3zSZug/e/fnKjqpdByKCu4rKELk/KB62O6VVkNgKx+3TFRvlrW7GvcTIf8VC/BesY7duiDXYDAMGNDFaU8VIA7wSmaXyUIajgD+AW4MNlhrtmjb2Z9r5rKUJVuUOp85ghZF4O/wnQZQr7ADX/3VYJdfs/hzIKFByYDazMUMuQMqGRv+pEWL/v4OXFm8lAk7mML1e44TDIky9D36ZJIEVCz8bdZXF7diLj5dgUfDl+dnrQCox+1Hrlr8AOSomDyudpkwj/6M3Q+kLpZfzaf8apzXrt9y+tdOn4LePmYHryhEUtN6CREBY9iaWaDdEMnOWFK0+Bty4C/di+R9gnLc8DFmqBlvjb388cWWH6kikEoofNn4oy1/nbLmCrM2cXjWlOlaWcOmJY/nlZWxHR+irvfP//wvZiPPP3d+ev6FF6cbN2+pT/NdVxqyOXaoT8dzz784rQlcV/X6B++/r8rBKqoq1lWZLQdFPEpudousyLyWNfnogRr5X/3amxhgKn+7nkmLNLvQZitltMvKHRFgzjoFwFKiXi6o8u3PcmUPb/mJx5gE72H90v/CW8C8Y/FBh+VZaTlTR0yX0mQpKQKgJ9SD/crVr6a7ApOxGjb7ZJSrra/FCjVy6msE5Oxp8rqpBqZFA0E2xn9PJxkZ+ObUzgrmEzMCO/hHoBbXSrKzmJMQMu5VTFMWDnOiSmLk5aEarSXG473cFYj5XJS85Q/XEmsGecLdZyVf8541Ceuu+Wx3S5/o5NNWQG6Dd6ULE8Tmvjel6MjG4Dq3VUnI5wnyQVb363Di5HBjcZ0+XWdN2msQYOYNaBo0JpHOY+qVsVMsB9+gzeeWK5uWAmbc5FcvfylgVsm10b8a6jMZLjHUB44oRQq2xM0AEzTkqqi9GZ2uuab7qbFtgcSwoBYqZ9UUMMclAVOLubN18cM058kcgHkraI9MNxM++5GTatRmp6uGzBKWkmyPr5+1UOd3N0A2BWzNAUQHchbNGgbF89C0Z/TJpqTZQtEFAzYl3UoTV2YfdiogcDVfjxGmSUHIqKA2/dxmHbmXdj0INHBd4VZgA7ipuK719eVrzjXepfclHYvN4ywZOsPZ7OzsDzY/zuIW4gBZXFBZr0MCNvI214k/EHoSuyOoyUelAT0eWDOyRlc6XBnkHZPWliqpHKSQ0ta4X3jGAMVBMWbcFmxEYiL/IR8zrWsPyISGEd5UE/y7kjvcK5jtBL1euHjRzOarr76crnx92QFAyASnrbAu/ENR8R1ZpoLwqcDs0ldfa+2IqNNWoGTEctwFS978KFMAfVambVkApAKQMK3IkdfXroYKmo1ZMAYhWOkWmQtgxh3C71aYAE7vqzDG7A/86rbw3OtjkpvnoudjVcz1xvUrBssog5GhZ10z3yPYIwNuwZq90ZZv9ir3IoV2RbErAr9luVQAMU2p8tz4eGlIxTqAS1g6Pj0JK7stfL47FVMuDA7kACfu3FWBnJXZsg+2AnOUhpUZ55DCfsnC0D4oolR+/lkZtkUfWU41JX/n8GAH5LXU7EWUKuPEBcMc3VQyBSl9q3pWUvJcBNMMHncPGSnI98Z29cA/dWo6fuykXYkzMKO92KQE/+hhcOS4sjGU3sTkVBZE1b4THHrcjfJv3bzitJKDboZfTVDsg2xwxpXBpghjRkZuEu3FvNOj39K9qtPGUr0VgMoZfhGssOOkdSW6zYPZVWJ/8hI9zhEvfo3oqiYjQjQyya2vzSzQfmt6g9TJKi4f7YBagNi2bDOSkQ9Z+PUmrk3FmlldbxIvtlCb8TPnpNAgEPny5kZjk3upL2djmE2SOQPw9ubvzcd7aiNUzmnGM4MEImYGAKPsfFQxPFsduhZMhEDOyy+/bCsDBfLpp1+6wZBcuc4390a3S0SsGqUroa1S7D7nzI7Lyk6ZQaI3DeNm47BhyQ+20FNAoA2Bkic7ggCfNy+eSlwaDA0rgRxo/g7r7pRIg1y7hViPKNRs1sPKCT1/7mwxXsnib377oZn3cW2U0zqJ5KqIB8Fp+/akNPeK+b74jZfkL9bJJpe+Mmvm4Fg2EMDMF3K9h6R/3RtZPn7slE752XBfGQplygJhXcqnmtM4vDZYxQ2y45rMrgoHXZcgX+Q/vm0HoDrFy4DSmQSR9ViPcRPl1JiRZWfvZI6sMFzSXT59yANugCeP1Q1QaVu4F+OaCijPxKXlbmTMvMeNfyQ72Yf+XDfwyd6jutD9TxRjisJhKCh5ljcslvEmRY69fVOVxnxnThyXaqJUY6tUTDJ6wAJ3PmxgTjJCnj8kZVQ0bAOsK9xFsfzS0mArgcvnEywkcEowL6ekgBGPZWUBzIcOHba75srXV6VUbvf5kuRj1350awpwUHNmfNmmLo9y+x6X5eIm/G/84t0N/shDAcxEmjkr7fjpc9Iku7qJkXxQTbG5WLX9VEGKNOthnUrhaCxBkY6cx3ylHLvYig7hlIZek0myBmNGUDWlt6UFcduPwIwwGzgdOFiSuHkYEsfHYMToiggrjsBjbRjcmsllMaIFwxzquhXcqF3VubFsFv0KMHMfNmSAIGZqZWIw1sXXHRaUDeMATG/MsGaezYKM2weFoUtE8MttpBc6wg0b43ebbwyvGRhjQ4Aa0Tr1DebRQc2uyst8Wqi6Yg+zycKN28DmJCXLBME47HTX9KHOxTunsmZcGU8bNMtaIT1JeZ76jBkVEI2/uN0ZCzAz72y4mjviFMwffmfypnl+8tkZ/hoN8CmRdQpf+dDBN8CNVLkrV69XCl1Hvtn4zJn92K1wsmEY0WEJt01C+ocrWITblTFQgcX8XxWDYfPyOm6S02fOqSfIBbd5/PWv/7NOxIb5OXjF/5W2uU/lu8wZebWXv74hM1TpXvQjsNJN2mDlDFeNtWe+ypGbFMzWHHLVmSthbwHNyGHea3eFFJrTxCgxt3FS+yIytshauTnm+ej3jdYd4zMTx4UFKIvFVopWVeFR7QcwO7DceyLW3eyWGu/R1/F72DNOSa0J4KANxpI9uU/pt3ucZ4y7Av8rzdCQxRS216whg/j+Q/TuqtK4zP8VZ8FwPf4xN5RNc5Yk+wxWTWC3FN1yaICrBCFavY9SMId1hrxRoOKOgjRxYt29h9pF6CrEmquy6sCLFJWUYvOBq31tF4xIBp2frDEhV5988pkVPR0GmcPkKlMZzetu4iT34KlTJwXO+2qPA8wRcBzxNxQxpNnKESE3R0JV56lynqO5SddaF2PWrp5W1Tt3lwa5l0CJ3BlZECaGzYDZwueJxDo4JvYDpaeUd0UTcF3RX9diakM56V4pUOlgtZUJRGDzfas2y1aIgFvYyEts0358f8CK73l9k3ADpO2fG987b7ew5P4+ZossQBgXTKXP+FBG/oiwN2O1ZtdCc04if0yJsyPI+j0NofgYczMyfY+lGTt+ra3m7VZTLmviZzaekEVAJd6DWen4sEsJ05dfXFHqlJQpbStbQPErw1Z8eodbhoqtAsy9MQ00PEPMzA5+khp3kLMfBcz7JYQAWbItSIHC14xgjayRQ4Cf6TWU+NdfXzGQklbEe3BjBGhSiZW1Yx0Q9AsK8jm3XA8aAAdiid4DzLjUOLYKxgNPuq32jgSLSP1i0/E5fNCAMJ33is11Ix2xy+vXlUmgsb3w/HkDS/k8q6VoxlJyUKlm47oFqEb2nLUJeIxW4tZMha3MdQT2rfdZZHGxSNEjZnw8OQpDY67+DWXGky3FARguVOmYStYmLJzvI2Me90jGY/lsSwC/PM97UL7lXfLp46Ii8ItM75LQkLNPqiLKkjERyNtPIM8ZQqrI0/sPHlKvE1wF7rmMG4ZsEfVW8QlL8llLjr788ku3ffCth4NW6foX5WiLS/srcbNS2molIasnvbcdy2l3FNiUHPCkz43HZ9V1qzwfT0Nlgah7nsgGf0N22TccqfdAbrmQO8gKf6fwBHcxsr7Xfcvl7iMj5q1fAsxM9BOlrtxxoyH3ypXzetceRQnlO05GQZjl+oNVAeukqqev5F9W9YrYDJNqXzL+OAk0A4Ix47uMb5CNSIGKryPBuKv7cUwVC71TvrqY7GED+X2c1JkN4BLQZIShBjQjRP4sm7i1foR/sxmzpPOM5g5ClH7IeX/cGKM7Ywwu5P4lj9XpK0cqES13ErrmxsEZhLEBzCXU1tybU3niM+ce9qs5T7YY8iaANkWr50jBRcbAo8/RcwS//eYEWlifHC6LBuf+9L3l+a5cVgMjBbjoIAgzdrodDXcYMylsYgGAexWadBc8gLmzRDwvGlZiDR635oO8zuoytt1C+pSgLGsokI+M4OKATT/Rc7kvi+TF8iE5Y0Phxoh8VNbHUoDiTa1nufjii1YeVYlXTZcMmvrtqtxnuE6eqIcG1JZA410OYpU8HlWZMADLeYRWAv09fZctC7oOwMzPx4+pIs3MjPWrbIWsY5GUzeliWbuRDIwMeTOoL5kzYcijDI9guQCwf5oZMwHTWIjLnioGy++MYzvuHAEz4IKyeSgQaa9RNZZvucoYkI8EeheAa1ZsS3cJwtt4sFwDVDoUV3UNpNJtUz7z1WtX7dpCxkhR9JeUIdcEN0hjBJhvXCd3+UnFQPTeWJRML0r4kIp7cGPcVuyAND8rBj/3clxbMqS4NjJZh0IQu6AxvdZbyoLeIZ7/3pelUKsdAs+Q504Akr8noIgrSG+yD7kUZzFqxnJbXogxaFkKqg4L5tqV7SNfs/dUtQJw7+43f/GOxlYRUnITr1y9sYkx+4M0aGFD6Ybk5D5Tj4ztG+tivFe9GffQ2FwCm7afTJj9p2LMTCiv2zRsXsfgacpzQ/6+DfV1DoNM/+AxsBCBiiZeNmWBVIBhFOowj/TT2KTFGzi3fjbAHCF/InCowEwF7ArgUhZc4Mg4A84Bw1ynTpNO86TKday+tgyghKCUB/CwuaikHmx5PkduSVGjuKREuJg3Jpdt2wKAsqPHbl/l++OtmONhPC5UIYgrN0IEzDLQ5ddff3VNoKMjwZQTOfv0yACB7VJgpM1J1SbBi8w74EeBReaP8SejAEE7It+vYwuY0WRd4DLC/MPdJKW8mOW0HVVfAY17VSDBda1QpPwLmEvxZf4y/1HYyN45pcvhPwacf/zjH7to4puvfFMFCIeny5K5ewJiyMhubf57rkBkjgTMhxQrcSl8Ac0CzIC0rEIp19t3V2VV3nGgZq/mByVnI6i9GhlHAdLS3GdZtqEzouZjdEuMCjeKO6+NMhyArr8t2UFzBaZeNTOzG2Ypfqi12dy3o4JxK441MGY6pdGHxG5EfsYlaCUWESusyHgSVIw/N+tvxaFf6v5VHbf/gA5KIBak3z//7GPLBK4jEkNQ0gBzZSuoek8JCLQMcDaGGy1Vyi6B61gix3TwAlWBTMOlS18XgUA3SMDX1c8iODAeOpH5YO4I/DFPuFieyTqsXjK0SFiK1arIptqeLu6nco3wr9wtwgFdj0B1LCu2JFWOADNzwR7G58xcZww0XGJ/ufqzC8f20b4Uxv6zX7zt3Vw16w/lP7sqxqII4ZkLbvtpfwwljBoA2g4egF9YsWiZvF8oVU6BEvl+trXg4g5hUwDCRCa56YqqqfDl2ERHU+th8WsSCcclUpPUKVztHmBMI4sMQ4jjPUwDn+Xsl22BzGej0UYTbAT4kaHPgJL0JkQBIKILWrMAngFtFxDBZ4tZjn8KwKpsifJrJx1qMU9LSJP2lftZwzaAZxNG2fAea2oBDEHAdZTFYBrbhRGG0ps8576hMPl65han9EWu3GP7xL0Jtom1AnzqqEYfk55/BQumz7/4sg4d5VipzkVGITDWEYiXrnIFMDkA1huk34+QYXUdO3p4rgyDCZGR4YNYEWgBtVO9TFiKyd6HNes1WAgdDwEJFAGyE2BObwh/RtfBb3lAua9nzpzyZmaj/Pt/vO5ikAtq+n/ixKnpmnJ0XUyi65Eud1ed9CAkVPodPED1lVi3/paNNwe+NSYUKydvw84uXnzeWSupptwqr2GqcV1UK80KVs5xEKynVjJeq1ZckZ3I7ah84i7k/ZHlcV22su5ZrgtXZ0VAZJcKNny+5BFzgMCu3bj+yr9cej/pYrVOIUwjcRqvH7n15wAuK7hqp7BHmRiHhQcbOoQBK+iusif81STFFop6aRwUKAOYzBEYYVJiy1htIqQ4rQj1D7J4QKSPrAiw5orSFuNSwsUxVhH2o8/zhbhkXTN+p1c29nhPtkXutDlcW7hie49Ua2D7t5psleU+HhCLe4Tnxm2GwqT6L106uacZeT97XHP8fT59+/V33/JhrFzkjtwYd8UICP4dUeR536GjfiYqUxwlpjaeCdzG0TwK/ikqDUjvI2JKQ/zZd6OoqjYj/5yWJGCwZoX5eMXLPMacvnHz2sx6I5xbWcLoZgggz+9tUFt8iSWwMztszRafXv6W7xHw/D39mPP5BCB535EjVEbNnNXBNICZHIzbAg/6N8BqqfiJP4pFLubdi0EApzMu0IgEGxzc6oBJ2FA2r5khRT1iqKTLjQzI90OAWvIcHGyALh8zWRYVMKXPNp26Lqhc+ZwCXjTdvqOc3g8//E03vC/T76E26ZdKGwPcICoE/8LsuXYJf7kp5uKVFmg2T9YKX6ABo/Ox99DvFxeRnpdxALIGpVZqdR5bbShcP/fEJOo4Mm1OOoq5r0V1cJvXlzzsjiFYcWjD4Y44ceLYDMxvvPVzy+GZc6ddGHJLcREqzWCCBJhu31ntEzTUf1fAjBm/FZjZ+E4r03gvXVZBiYLY3/zmRd2bMvma/VGeRvnNz2F5o2thJAxcA5lxo5tewxCO8TORk/mzDRqeN/vVO/A2g+oCyAEey7DkAiDcLb/mXc1BFdMoAKvWBkmNjKwDZAHjmZQM1x+ZfpSF2Z5T4ark+9BBJQGoLoJkHqwgellUKmhZHAAdKW+7VYRRc6msLcms5R+lq8fay4Ebdk8pr1wAzou3VbxRWSsVgC3lUEplq5IK0eNePvSUdR1cEh6FPpxT6RmX2TK4JrknHS6BRJ4LfzZKFCVRIFyWBABLyjHX9uHVeh3CdlCKhPclP90pwVgpjZvsrYMq6vMeo/IvVBtNdl2m3qpYCpV/ewTM/I3qFJvi+tlnoCkj44maid+8cc39mPExg/QMjAyMo/L7EC0NuCzln83izN7K7HWJLMy5hXtkGgtTXSqnRiEwG+kihyxCBDe/h2FbTtrUDxPgvfw9DM9j6GIU3lOHxJbDnoTxMcDGe123r0W+oh4jN2/fkl/2pJ5Lk+r7LK4IAknzsTYwp06Pc8ATV0MHPWy+6nOZt2wGGPMjmWb2O5e6L2tC93J3vSiLFsaAO35/wO2Lry9Nhym60LPeUSOYu+pLoKzz6Qcvf1umorq4dU6y7691/O2Hv1XO7wUD87r8jszFeF5ZGhUBzBaiYV4DJnzGLRo7y4WmNQQ2Kl0Ow7Q2jn32WkPYMYBc7iFS5aQE9PMtsVNvFNy7uBc4aYLNAyATYEz6IGPQdTCPUSr4zwnGvP7G2yYHZ3WQJr2Gef5VuS+YG1wZrkKl/Fz9XvaIMXKyR9wldp10ni++WDbop59/qfFvm567oOpCnAVm+CVbGVc2X8DWbFCIHxYaAIgSzectl7URZobqNWn2lhS6BTBLXiLXxfRK7sovulTR1meWa5ExATDvlZuHBk7IPWzZVhIn02wy55fq14zHN+nnznhG9u/IhwJq3IPX8S/vFyZwbBnZGKuqhWCMxc7LoXfATc+O+HnwF4MNWNw+iktvWdH6IGtkUeyTCwblDTl5oO9YPMs8Vg7zOL6w+bJYCki570J0mPNi6kU+ErSt/H2aqZXSIY6xYsKwT1hXqbCFT8lJLpdQxW0oI0cRUReAgnGmT1tJ+NiR/7Qb4GdarzoD581f/WJjTaacLyLfm1s+6vMnT551STasEMaMf2QPNd2wIwHCw4er0xeff+5IJowZ8GHDXlX1IOWY3/3uK+X+oLsYvi6Ob+nFdCEEAueyXLE50uY6/cVVNIOJN/r5uAAgRNDJANzmVcny0vuVRXFRQvuAxwDhYm51tLXZnoW5VO/MduveasYkTeefdX+guHJtYcK7nMVCsBTQwOdF2bI7dwz+5xxzbgG0yYYQFXA5DY9G3g2wVGSx+KVQYAti5fSJVbQc88rVfQ42VaGBg4klgZ5dBA0BSdT9C5UMwy6Oq+fJutaNoAvn6n394cfT//I//c/+/bEYe3JlKaf97YcfKePgOV2N9po8Mf63CvpQLIPFY/bs7l5VbVhxtiWoyVrBFBIsPSpgdsaDA78e+OwuoCvcPSoKe8MAzA9QRrrubeW8un1j+8ipHKQyzG4B8qa5juaklJisGgHzuXNn3MYW39/b77xrYT9/4VwxZOUprwmIdihWAgh89PHHnreDyhzap94Mtggd0a+xpnsajf75/aNPP3cF42lcPd1uNf2Ps7ELcAusy1oqP2UVUrSZ326ckIQRSAIosQID1vHn5r0hH9noZbtV8Kui/526FqLgcQA0tEwTwMjc3qMiMgKuq5IJ4hhWmXZBlPuimGftL8+xZbBaetY4sqs3N+jy/uz0PuYAa3Ov3Cbc//p1yRw9Yrp4ivfClPdLSezRSTPsCw7gjYJ7oGq+FTBI/5gDABGlyzNSDl8dF5exZE6NVVaczGDNjdeDpxwUXghecMSfd0yN97EfCZ/QdrdkzcdnSeE88/ix1CAY6apYQEtAkTm7K/nlehBVn/xtpVusGd96Na/CiiCVlCKmqpDe9u9v/Mwl2TwAG/qWTANSpk6r8u+AJhOzHCe2j1Ah2skAtUD3lcuMjxntckQbn5xQBPVjbWrAhnSQFy++4NxDl332V4TN5rEealWl2WjGgMoSdS0/X4SjZmnZ+E6HaxPA2q9FJCzbua7NykczM5OdTWNTW/8t7HnpD83nuA/aLsDP5whYoUAeiWlevXbDyuz82XMSPPoNU0mHSVNjL+ZSfsXkT/okEvtUZeIB+ppva2M2gSaF5yIzgUXFPeBkfOa9F3Y20VqBpcIrIMi11l2eu236UEUTr7zyHfeeuCq3EWB5Xc13lD8z/dWf//dmqqvyu5K6xHUp6PhITeq/8eKL2kTKaXXaGzszpdmd69qC7c3Jhid4MWSbJKc5hQTHjhx2uTQbBGXu8/XaYsFC41SKAACASgtcZOOOGUf1io7ft8xNBVddkUpK31KyfO7sGVlsOpVda7Mml8U7P/+l4wJnz552OTAFThyyuU33J33rM5ELvg5pjen5glKFNfNV90M2JAedx/zFl5ftsz+he6RcnffG6goQl2Kt9S9wW86jRFYNpq1MR3DOz1HsAWHPFdVpZPA0o47cBzTdUwNLqteGcc0WI/Pkper8Z3KzBZRkJjC/q/jxbZUUu5+LZaxkyn0URs79CRTXsy7sNO+pxvHdJVD3JGGAlDC3StW98AePViX7Yo8OfsayQQbwLROrCil78PCeLXG+OKWEQgxiD7yvTmOvTCe+aq67q55eciWfn6GqEo0vAK1eY29HpsZ5L4yoYGOtK2RtObCgLFrNkde2yFG54Mp1YwbMuVr6whuQA4hrzasDYt2v5KNwrIhFTivf9to7b2+4v4JehTnjpD6iaj8i2IeUI1gasfMgO7DF5ub8KwpS7ovi8wD0LGVhv/jss+r4rwF899XvmomstFB7UcSo3WOVahddN3l+Lku0hlt8Q8VOu1eBFoP2gkX31ZhcD3PPwlRJ/0xVNjCvVfJ4pe7R34O+uWWKLGZJLVYllAckit1Ubipjwi2zMLIugSY/WuO8rkknakzDksMWHFLJ5JO1GV3+Ji8iWlXX5EQFgDhsk3lAkxIgsKnLxtEcIsh08WN+GYf71GLydfYFGztAUNevwBtfAWe47PuffjLtP3Z0Oi4XC3NF9dqvf/Wr6ZhYyX4xwG/p5N8HAj5McnzYxTq3Tx/pZOAXn3tezygT12OnkXitA4JGaXUAN2zZ2RZ96IGfbwgAct2japOJ6UaGBnnCdShvFwFIyFkjWEOdMi0Govvy2nX5wdMY3hs17ie509KJjz2Z+z3/3AUDM/nHq6tK7hfDZROdOnPCPmYYM3nLVP4hl9ekWK0gtQ67tAbGZOfWlvsGBcKz0VHOrozPvrLb47ieJ8FXZBirjw2IbPrMNjZDb/BiYLVRUxkHOYWZFpurr1hz1RVtKZCwdcTnuWYXGOUzfHqOZ7BPYaotH3Hr+f68zy60rn7RswDM9pWqo9pDqnnN5IrBJU2Mz7IecdPM/SQ6FQ8rKEGxMHrA1WO2q4LMhRzqXHGFr776wlZXHeRQqXTEtOJm4NAN9jJgzJw8UpvhVP4xZtLLKDTBKqIi1YE0rBd9hciNwboZqHlDlBpKyIq3UuHmNsCNEeyprCEb2FWvvK8JAq6Oda0RwcecvrMmIlEnwSizQhVS4AcKJoSMSlLjlYCZf0ndizKpLC79jfMtX3v7LfuY78KU9UWxw5rylOnQBXBw0VSKOSejc/tAd4JWl2UKw0zX1dCFRaJCap827n41rYYt12RXWtWindh4VZKLYCLUJFpbc8p/A3g5gwON1KYSnwfwEH7e6+KRrpIrNltNlqL5uKfLatFkBBv1XvxWJWhlUhg48ZlrQswW9V6eOSks9fzlvjFoZfNobLBZeviyD84LDOJDdCWcy4iVE0r7U/3uExQspEPnLC3eHp2qmw2J4D0WcBN9cnCgW2He1Mka9tXqGfCn8Rxc02eJacwUY+Bj4/64m/gsAvHjt16bbspnsyqTJQAAIABJREFUeFKxAmc86HMPFNy9qA1weB8KVwpAQnZOZcr3td7pMcB9L6mo44zSwZ48UXmuy9nrJBnSD+kvm1aKESjmx1kp3ROb8dnlAXPvaqnjMGZt+r1aX8aJ/MQ6wpVRrSiL3dC0hrP5HmnMnM+HfM2M2ZtQHyairbF5XfAzN0t67sJ5yY8aq2vTcu/L6nlLltGLFy8a+O/KZYKPGfZJc3LKgxkH88ihnwAzxwM57xz5oDhI9yQti7n9+JMvvG7HVPGadqnJABh9wWHKM+i2bzFuHB8qwDZuII0VVKyrQNrBU55L4+J9dlXgumkwtyw3eZn7pfjzBTaR8UYsz1P1C9YoBADI93ZV99oP+gh3ZrkE+A/rZt5PUtZh7mVh6msuPlnyrWOZBpiLwwJElGIfsSuJubp27YotQADPaXQ+q6+6U5IhQrwmjNZE6VnFrir/VwexyhKil/tjKeeZyZMphiVlclEujDrZaCmCyt/rLESa9i/7z+/vtfA16ZvRbqjKUa+1cKyNtXDQo3pzM0/JysBF5ipp6QneC5EBz8A40uPsgSBLSs+fI6m8XuRL23Xa2Wtv/PId7XfYnJqKSAtdlADjtDejbTof4UIgInzZlKQPAZSU0Lo3rK4F+2AAMCuYFonT8zXa1AKYixUUIMLmolnwUadTVgiFI55dpswkoZUoVmFSzBqbSZhhayz75K/ida7NP76yaKlQs2nRjDzAzPX4R2/arel2JAnyGVw+MH8a8hAUZOIBIWcN6B+LsI2INC4SKSuaX5evlgMvcXfIBNPGOXX6jFkKTDPzuVMbBWsDQODkCkxNejtUuat6W6hyDSFwiWcfQ0MvChb6vgIqpH9dvXd7+lr/LsuXd+fBXQGcfLT67LeOnJ2++8JLavJO83GKgQA5Y77vT4c1qqewAk6rzPW0wBmWyxfzj6L56KPf2o2A8vrv/vhPDFqc98hneC/zY4XUqW8J8h45qvavkonDqoAqIV/ynPF9M5Yk/QPqCOgNtQe4LMVkYIYpt983Vk0i8TOz0b2PycI5pOyKcrlhCZa/fkPBmAcCezKO7gn4CWgbKHQvDp/dp5TOOujVqtKAwX2Yd1IyaYvJ77iuIA/71SyJTN3HshitOPuLeyEDW4POKdaIvKUwLURi675aWFRl9YwAP/8MAvZXrjMrS79egLoAZufO80x6Bvy5gAJuSZ4hwJxgtGXDFlMV8dQ8LwU+hl1ArBVn7sXrpTyL/BBkxZWxY7vO+NN8Xbl6WfNTKXlEmJ2CquuSkULTH/ZXsABZwkWIjOMTr/2lpvoqTEPmk6KZZwRXWL+MbexVkhxuW8rOQimw9VqhJNljpMvaVVYWYq0j96nPJMvExJH36x94geyWtYrCFzGwG1XZWlIyKCX2x34pcwrpKLbaJZAGK5l/sI/AIN0Q+QzkqPKYdVPAFcGnMT4D5nDAaMkIxqiBWTzM7RvSCBwHbx+0Lnxf4E5zaOq+YczpMeHa8dZoBklNBJMOYzmve3rj2fEtMPORUmI8YrZskFTqpNF70rICpkxeTh5hghysFHPPF6am79naNAnn8cXF9OZ57zsgp9xrFBNg7wBGtajEPGHyMU/wi+/Vezh6ywLbwGz2BCDTClLmtNtcIqNs42beXIPqs5e+8c25yCLMsnKD66BRpxs1GLmLXD9QdeXSQQTKmskakagP6/1a6/HJpS90DY1JzJ2KuUvXL0/fuHBmOn/k5HT21Jk+zolThmueb8pdQEwATU6lFeM7opaEsCdYZHoWIIBsGiLqZjnaKGbHeubf/OY30wkJoF1Het9VnS5MJZnXUX+nYIVpAgDN/tk+zCv/em0ePigFipzAbtcll59dulyHxjYIOMiMUuc1A+cCDozziFwMhzV2GHPAkc2yQ64IZG1NvknA+YA2CSlwyCApoofUo8D9lNttx7UsV4CLXtursnKe65oUBcC8R+4Mv7cDobNZ2mtkdtUBJF7yaesNWAaGjkHE/A+Yzcy052aW2WbwnrkGQ/ZlSMcIimHfySwwg4zV10DNiSUAM19rWk9cb1hdrPnCyD3rs3tsAeeacz9XB+I3K4Q+ad5DLQvw+PGTmo86DR3GvG17BSE5DooCjx2SJdyodzkfT/vrgKye7MvDSoGEiKwoQFhxsEq1eyaCYPba4OoCEJhc91KOlRuWG0UVsmDF2+4Md/RjfdjzJWx+xlKkKOryN+dMxPi/fb4p7kvtA2SJOUfhO1Co5wMr2BMQmcMqHV9XINP53aQ5kmWCFU2wz6e+EA0sf/M28phjEq5IUE+dOj071GHOCbK5d2sz3ywQA/1CnclI0MeEp1O/e0xICI/Jt/mceuA6abo3XsxRO7s7l5kAmisDSd9pQXbWRZtKEdhqohSNX5P4WIqBz1R6S2luvpdTv0zeMFyuk8+P2th+N70vbgeOuU+JcsY9a1UtGr5rQBlf8mkdj4PAjJuimAcmlY7e0kKRU1v3rvvzWa7Pv4NaqAoELoGLVZ0K4x4PfqYyXdN3F+UVzeyDGzuJ3VaB2PWNtVvTj954fdqp030fiBVe+erytOfZ9ul//1//t+m1n/7HdFKshT63MHhXIWpMKGQE6xuylFBCH7z/gXKBDwvcaNqkwEqno5XrAZMNgKl5JlBh4UVwtaaPBMQJgrCe+dmmntwqLp9WpSefoSS6UpA6w6LdSfgz3SNEf+csvs+/umQFnT7DzEFAAPcMkXqubzKhOT1uxoxZXD5BTtvGqjmouAkBVUCZMycP630wqDVtmDW9tl+sDA1artzalHY/6VWC3vsEzKwSTZWIdexTIYvdel3GHpkOCLLmpgsNYPiTnY3UMummBPo5DNrz2cyYccdvm79nb8AwS1qKlW79e2INI1DW3kAJLoExiMs+ddbj83fu3DT4sP4OSPXYapfVZwPsY5+IjGEkbAm4F7ZVhgGuDNc0KMCHDNy8eb0OX9D96M1sd6nmmrx6ExTaGYgYmi0LPw6KLZebYbuBjopVgD0ByrpXl4KDNfRtZ90oPutYR63n5iKSsF4+T68M3uOcIQf0ao5rL1ezo2LanNVX6Xa2qIkrdUptKckqXKr+67jldAhrH9zq95sckkbIW4uRV5uByTEQ8AdX3rbX33lT95NG1YajsxwZBxzBA2PmRgAAgmih6bJEHuC2eg4QnGLh2Ni1UXc4UEX11PETxw3OBuP2R/g+Fv8KolnLcEyM00sqQkqFW7Rgy5991Jn8aOikW3E1pwbBwnT9R6r2MmhxoCEAoL8FLLMQ9tWxCBobKYIwUBLB8aHv6tNWktJS7TQLVB/c15ldNNhpfxQTHL8U1Y5cwyaLwPqwTv8AMA6JmeFzZhMzjhvK/d4vQKa9Xwl0VUJxHeZhVUEYfM1EmbFKeE9K3QlOEXR9KGBx4Y4ELfMByH3w+W+nd7/8eFpVzjP+/u3KGX2mMf/hhW9Nz517Tu6Jk2V2CXDR9NlQt8VATooxA2w//tGPpm9/62U9A8wWVtq9k/V9t4B8Tc+wU5oeHx/MgM1VACz/t+beLFNzj6UASzCLwRqi56i+7j8o6+Wa0vgi9GmbiKJAmDlKCvDETFxTNeoNZ42Uew3XmLNWfPrNMxcdsO7rmrNdus/p0yerElW3gwl/JeLAySUwZnIC78ii49pYCDw/m+AerT51HZQL+39kUjbr9T6yAXg/bo9aq86b7aCr2Z19l/WcBvWOzOdw2RybZlac7AiDStKy6rOR5fjgcaUsAF/ZDsmBhygkGFtZF7VrLBdOMeyKz2avAXL86zQKYr5vydzOMVCQtooxL8/BPEeh8HnclAn+YvInfmJw7N/jJoBpOl9a5j3pcjDzu2QuqQ87YHfA7TF1CrnW9bqsNaztpLoC6rbkBFZYc4CcO9IZhFEkNXlzLjk+dO9tXi9S426EdkdURS5ffIOYjM+YAxcYR1kcVeSSvR93Da+vaO4cB9K+rvdW3IpOcmAdz0nqJ/LLwQzMF3sf+XWhukgD8pNiO+JFkA86PLKnIA/b3nj37Q2AAacgi7wuoT2tYoQ9AuZytFeBgbMJrDEqQMNBmbzOZ2GBAagjmuh98iOuKHgQ1lGTsSTCR7tZmAfgK1awREPDGtyaj5zoaCnMi/YpJ+iHMHNdzhGjRyqzmgUJww8QUZWTMVC4gSnP51bkC/MZcN30vDRlnSPHc6IJy9SsfFCzxfbzwSQRsDlbQtWR5GraEAZwLOzlT8eUOUSnLYNjRa4BIxaIoCFBvt0cEtoalTFUypxYuNYDhXhQPs8KnlaQ4YmE8K1fvze9+dv3p70qXT0qpn77s6+nP33+O8CEGOKx6aWXXrJCLOdBSZ1dEQI1GslzrM1f//VfT//tf/yv1TMCYKZnARF0MdlHRL7JPxUYcxINeadlvhUQ8ZD8DjAjqEt7xQqkACAoQeSFLBGKd8gCyHO4wASZcA8DjiCTdSGQ/VJRepg0N8JHF8uH7z4IVCDkqkiN6zmBMCyatbl547Yq9b6eCPxtl6WA6w2hp3HRGck4Y7okV0mURsUEajMGbPwawMy5hVqfq2LMsD8fBmqZriIZN7xpt0rJWfUwTzVe8mEjdzxrFECB5QLq62TBZL+w59rF530EENUQe/0gDgWiHD1mAM3foEA2qf1XzynrzXObxQqYkSuUzVP1vvG4HYBBU5TLhLUOCw5rLuVbOMB6xaLktbGPRuV1l18WYOaUEYD5lo6kg9Ts1TxSBUoa3WNlBVUTouXpSGf0eaFygSBP129crWc2wbMzrFIOe67G8zqdj22/8ZK2SgAbhVhEoZTLiBH1TF0jUOhuKyMuEe6NH5yqSZ8G3ieZVAaI9ia58xon40ZcwU/2KvPq1Dtb02TmVPEN5LHmkhNlNvysdbCG1hBgNuOU0B5Rw2moPC3qzC4pGWzBZCA2xTQ4O8cxQbUo3BTzInQdDYUzlADWbOLELhgEKoLn44yaZeT95cup7ksVXY53tTaMNSq5wfYv9WGtGlkxt8o/ZH0d/IOxWcDqGgjR/QcVzEhTbSZ+9d4DBRg4nmanNBdVO5Woj1uGpjf4No/IxOdz/LNLYYm9+NoF2tVYPeedWZDAs9asBnLYJc/Y/UUA5VzXpaJmqQB9lcLz5WCqQOiuhJrjc0g7eyrm6+cV26NIgINNr6vU9ZbW4zOlvP3wle+K3e6e9svlcFWs+Ps//GFFknu+WT+n9em/A1pznvn/+j/+z+kv/uLPdX0yVnRjgef5O+vTzV0b0xcP13R2n5STPk9K016ZXnz+2HFK90uAWS+3OJ3ZSZnPqXZkHbAq8D977ZwHWz1vOdUEWAGoIQm0iCUjgUArwFzFNO2X1jWRHbKA8E2mly6xjf1SAKwXFiApjZwbt1fPx/zQ1Y5cbVg0a3BZJdawF/sMWT56AxtYu/ua7ojCTJbGbWW22MLTZ+I6y7O6mjEg0dfwfjA4Vq8MW4WaI9qaRsE4vmLW3IGoZqiQhbTBBSS8bMi8r1efD3nJeMff3dumMwqsQPogAwOMWB+smWWiR84jZWXEldFnV/geJhKyfvKMfHY8GWXrqSnZ4v6swAoFsEPyR6Xe/8vWe33bdV5Xnvsip4ucExFIgiKYo8QgS7Kr2u6uKrVdo8bo0f9MP1aNfuq3Hj3cT/3Qll2uqmF3WaIsWjYpSkwWcwBAgAhETgQu0kXu+ZtzrXOOVHUo6KZz9v72F1aYa661FqtehqtYao8Cky0TPEQ2IADCrPYWBX8INCJLEPDUNrHgmrNAMkbUXLGHLI4ZdCWU2OhCFZWB5Pn2e8Jg6iCfzz/nGTle55Z1bcOKzzCHHeiMYk4wDs72aD+UUE/uQ+alP4fFDKxHmrsTUPQ35ryt5bC/SMaiJ6IUtzyqUAZlRML+0leyU2fEGrJgZoNBlyN6SKIEtXddjIfN5aH5Sb1JvFAIZv0WLm9vzgbRPV8lmHuR+mu0eVyPtjbb0p1c0DEvMpuYDcpnOwjlKlOQxXWwrirF1sT0gjSY+IYbGn/usTXuNnsjsIKDcBTL0ddvFekFiqB2NN5BY5RdeIQF5jPMQWPCbd1HA48xbe5jaETzx5i7r1eSDGT9V3ZPgjcc0rievBAalg96IvjgnUHkebarD37GIdNhUiClr31JLh6pxHwGl4kAybTWc7u6eQCnfPzJZ8MTTz2lprnpBGEmTW1mgllRZneHn/30Z8MLzz+n9GnqWd8fHtunhAoJUoETw77t08OppWDUwn6VpLJOgU+EG1HzPKcYD2KckGlIa3vWrYNXpEg344XasygXrAtzgfFuvMlTSpQ9gXVrjrs2OywXDgEKDG+jlRiC2dx2MObirVNZbj4uvA4BLIxzSjmncSrF5oHpDJFog4I7Y1DQ37LrWGCZtmBmLYz/ObYSi5n1gvecwGAlXExsciw5DmYLdmOSYJMWoBgbSXCwcNazttAgwIgB0GfC3oFeY/d5jHvHThwH83xGS9HymfbYWM8uBtT96xK3iD0NxoxgxqLFgyEmwp9cXtYCY2wMTXq7gWEmaH6lgK1UoIFNnG1iJS6KL6aRhbAwbc7MxW/V7FWCGZff50te6iX9LiVe5eZTE0P3JyHIFq2OxmUlBkGP4/mTBh1vxXNt6xVLX/tISiT7I/V/JnFkoCasXJ4Z2JL93megMfzuDM7vu7s98bDJomTsVeQYjKk+tyS6eO01Djo33aF1mo1A9TetLksLMShdsgFPQx6lFFZe8bbwKLGYZ29qL/zmg/fMc8edActaJy0FDzl1Qd14z5oDK+mmimlzqBgM3FM4rUS/d+9Sllg1+Gz3u4Ugtx1ZaM3LZCPWgk4K78nf9YTxWe7X5SfZrGZq2Gru4tYpsUcVMryLCFHqHyTTqINU/A5hYU/N0E3X0i2aiqzDG0pKQKi5p50GxzPj5pOdZ8EKtEGLJLufuL7hHlIGEyyMxRpEBaK2AvdgLDdkDSxR9JmXk1W8oZL8kgOYTRQLiOguGxTB0BHnlEx1gRrwMRQjGL34neDRWIYnlNiDk2vWiH5es36N8dON4inTEh0MeqcyMeGDYpF6g5eQWC4WA3sAd+znP/upBPOLmqDbw/dOXBvWzFwQ1AwnWQJKwcbjm6b1T6nMx77RXtnoGh54WKSO35Ll5QpwevYpC65xxUA8HJQGgttwiuayYZBe67a4EaCsGxuaf2dViwRDoN/Xz8+zMofc1wdU99wkZQFFEYF4RfEOMlmBLYJ5y2LWfoVds2OXOkJLyJrhIlmE5TKZhmwqYgWhuV5DGbimjKOVfwvQ3seTe3hSQPc5aEVlSAP6Z52DPiN83hZ1CThz+QubYC+1wdCcbxyseJcIqwjWFugE9b3nar+gIHp8JGV1/zmUtKEym5KFJ1fgMvfJeHi1AcL3LbC5fl+38XFbmEh6D36OixgBXSCov7VgnnWBe7eF0365JE+wBTPXojIluBJGgHntbilVAtjNb9Ngo1/sX1d3pNYHkASei70enU+MzDp7/n1BQ9yng7C/L496PXImYYcx9wVJSG4ggxC8Tn+vkp28F1yfM4Zs4XVBtbuZW96/ZGmYadS89lwWBOi9oAdYjIxAlsDseuu9tz11BCqOHhV5XngP2Xr0SFtcCRpQa+DSzpOWBfOzBnC1MJnpEtQrhGkiM/wwmrTJhWpMjYG08Gk3rBf3v7ep283j4LEI3LOtASaxLRg+68CPBSCuhCzryqqx8CIKWk3YwplW8Kt4icGb0MBFStdnr4lShavd9L5TSmleu3qNlNViby6yynhM4ANgHixjrLv5Au337zvo+y9aTHBqolyoSyzGBWU81IBYRMDDVgnVqRLB5Z7NXPGmsdtKFmJ4lC7owsaq69yX8uDFvFwkQCaLHqueubusTte4f1xvg/jSC8WbXK/A2NatW7Jxyw22Ba/NxDPNKjD3y9deH55+5snhB7PKeoTWdG9WtrLGLMF+1w8unFjC7417ijbL6lwAlqod5mpywEtaBwdr7JrFE2BMvXYtcNNUE+gj6ebj56LDSTIvERjpqiPlUIepBZbhN73PlqEUbv9+1y6xS7CJdWBInMAaxBOkSP9VJZfcUpYbimmXsh5PK5HmuiL8FpDGh1O3GguJuXfhKcCV2m9gy+cl6G0JFw+2DQevV+GZI6Fq1zhcVQ4s3kALAM6c6ZgTBsoInigDhvfapa6sQd+jlLU5uTB9KiYTdxrYL6epseQYENl31vacdb2JdUpD2vBwEXwR7lXoqARzLMxJ6tjY0Iob/7uUuXbt+7wDa2G5gy8vFV8ZaxUWyM1b1+1ZxftVLz8FYBkD92dPrtCa0SMQdg4NPNK5JIonciTK3TkPYMVm91AXGZiAwvUx/qxIJtKpPR/FAPOZK9itjYgWyJOQUGoxE9hO1Ui+Go+uuWwUwXJPY4RzjSfGfjmjxsZOiNN8w2Fwpq8MCa+Rxt1ZooYsiT0pxwCm2tSv3v3N/ZCwg7FtouYDGWl6qFQ+RXYEZ6FetkFsfY9wuQWbQO+YlsVFlbkWzP1wk0K5v5/kEP6+QG6t3NZ23IkEcrrfWGdZweJwxpsWhAlwxFbuToIJcRE6GEE2kWELwwvSWG4XhHBKNLwDGUSFWwEwhuuCSZYvFf9Vh3ujaIR0/Uar8f4lBQlgpgDp3JJvel5NBsAeVyuZ4pKSO5xZ5YMFmT3p56RvXvz2ipvc8jPPdkOZaTdkJbuTRAVduq8dJQV9fQn/7j/YgSmUhd17MtaK1cJ8mbctiATX8prodxSbAvN+6KHdwwM7HvDG7qg+yoLqgAT+KMH66zd+Nfy7LY8Me2lR8+05Gf+6PtQzhL0228zFqwqwbRsu6/k/37ZmuLJAXGc9g/m1zCdCiwa0xZIZr3sCxQmkgmmqvRBKEkij6G793uY+s6ZY2AhXMNkWanxtpo33o9aV323asEnlOHe7sE327zhJIMXWVc1Qihesee3GdabJIbzvWXDgVo8pc60oeG+PD4jrKjh1sWjYe5M4ZQsCHxnuX17QyEo2ClBYPJDMhGBuQR/BEWHZgjoMgnpZGOJIF9Ogzp2VgYV0DCCPoT7S7A6jmRPCmf0ZaukcBdYu5N0TgjkQINb42POBCoFQ5xxaCNc6x5ofZ9n5+wLlcP3BmZdW/WQ8yJnLF3ROUq+dZ6HiIWuNrQJDhuYGVL6D2x6oJWUBWunlK8TNsqILlze040p+CVq6KFW9h++JOc2VwLd7UfXls+8CJbV8auMya9CGQ7SeefFALDWXmFeJhenzegvzisXMs+F9I7vwhDkgrrtiBpcMXclcN6pGRoj+h+e5Snxve5Lv/faf7wPQOzMHiwHXvBe0Hoj7szluytqg6hKa35ZQVeWn2tZcpeNmM4wxtt93z1gszP7QkqLhJl/+e2FtodukghsLi9XYru0iF8MZhiNHjijyngWedsKAJkxCBrejIQw0PpY0P/PAttxYfQk7N17Uy8wE/Z2/UVwd4Uo/w5swJLTxqCGCIN+8RUWZZOli2S6Vu7JgAWYWDRfVjkmJB1i+CHIy4GbkroFjZk7SjcF58xLSZC6tl9XJweFg4GKDL7FZwGv9GbM+SHtPUkeSSkIfYz2w+llgjijubBIYUkYcfvfla4p8azNQYArS/rkT37h2yS4JZvCvFIIJRr1+g1r+6BmuX700HHjr7eGVdQ8Mj2J13lXXBXXvpSYzWUnfnLs0/PrwgeF/eekP1SldwlV0yE+3LhlmNZ5vlaRwVYdow0ZZ5D4c4KkdDIyr3XNMUXa8LfOv+Ufdi7Lg/ez6nsAfljL0Nq9ZmYJ2F8FogdP0e6y+WV2PScH9fVAWM9lWwBCp8RzxdN8V7JQmb49iGPY8usf35h43Ne4OYvE5sFEbBAH7/Y8tgyVEfYRYQMx91ilCqT7Ds9dY8aj6ey5iPnfBFDBy7jqoJLhM+GQn5sD8Qay252SjQTChz6BhhQhXhJIFv2MOjnY40xEaYyt1DczvaeYECU+dvcs9cLmbOWM+uxk2Yys/9wmNoGNJzCX7Llgv0AGIfQQTUKjvh9XK2fLUS3jKaGE+6WDCOWU/nztz2p5oygioSqMarprBICsRPu9yVbYEB+fMUPku96+1gN1kxeVQcDzRolPebg+Er+D4BbNYuSQbqQwxxp3GvhhNxnkLPuqefyPI0EXLUpMHixj6K8gBgW/fzl5DKUP9oo1J6npcUYEz8jwIzgOvAbe2lbxIZ70LGlEDnLO/ROfSAMuxE8fvN0BuzeEJiGhmEL2xfRgECXDgLBiqgDoPzvPOnTvGr/xhvTqA0IttDFET6OIw5QpOLjifgT7XFkZjZbg67RJbM4Ek6VppDhq3knuwsBSGD7Xvbgqil3XFe9vaHrnNFXDj5w4ssuAoHA43ve249iq5F9DXpsXaAP9EoPOZWSkqVuWy+LJwEMlQWobVpXvTQXznzp2ZPzaD5umkOLWuRaKFWqmUb6CM5mxakUAp00Y9J0wV4WqhLcHENdC+NAsiWw2LypQZhLLmgb+x0a9qE6xavdZHhQ7TX372+XBFbuCuXbsk6K5Y+XL9VRKoHBCarYJnb16zQfN1a9j0zYXh1L79wxLxn59UPzsgjCl1gr6nAw2FDZz3hFr4fHTiyPDjl//I5ULnSPD/avrOcEHfX5Q1um33w7JutU8Mj4wP9G1h0bPGoIOhIQS64wMChecI1S7URCL0Lg6k8dsK6j2puWBfORFBB4ln7znarEDnjge219opTdqWUNuNU1aAJJQgRHeq0L1hJQlqCsVP7g0bDvps6HNgdKGJOjgjiAZ6JXMPPS1Vx4rzWvcaWY+VcpsxjJkeFqiFjxpK0zgI0MaTkPAuS7s9CCL4MHiAAbrSGxaerWvjv0B7VNiuYD1jRyApGmxaJ0IF/n3VZ8b1v1QdRNzTswTrZMEd1sG8W8uE4N7eq8ZVA/MggA3GMQ7dh6AdhXxwxX1NFKrmqBNUCIqRfs3r9NkzXmtKH/jsKb7xjapVAhuAPa+Sd8ozoDCuzkCSzycoAAAgAElEQVSvG5fjbbnS3kfDJz3vXN8FrgxEAY0EMiSrt2UFY47QRsYZWPJ8IpuA5Cb3m6+LLPS7Ao/w3vZqPB5BwTYmDaMlcIrVT54E+9mdTCiXrXliDrj+PHmlgVuRafedtTqt8ri3CP6dOns6ek0j7AcsuTr60n9DK4dHaW6F/97A+qjQ0cRh4OY9yFjA46pjPUFpiplXC2Q2gTFEqCcFZSwU1YagQbpgqHOBaEtggy3gr12nGA3UtuuVJp2Se1R0IiGDZ2Ai7QYyyWWhgfF1AZiM746s0mtOaOCwIpDhRSNQ586lPoVStcsiuHbzumtXkHxAkI3xbVNBdgKB58+dllv94CiLkMWkDgX+CJj0aglJlJCjwUSuy4OA6kXwDivXfcLMCY4rSYuuq9DMtOFWSrjepRCODib83RtXZ4bLwj+XySr5xS/+UXCCXCQ9KJYZY07pTik+bU7m7aGHHhz27HnQGYPr168ctoouuP3b2eHkpXOmkD2rQvDU3f7tu/88PPXMs8MC3eOmIILFsm6+lYX6+ZHDwxM7dw2L5+jwig/797fPDiekkzas2zbc0zjluzgg2EwMDgDWaLe+opodrma8qPZW4tEw73CYEcw3ZMkz8HYtsaj4vvmyzB/KByGCh7JNdZdRql0K1JYbQkL3uS5FfVmeEMHJ9YIy0h1aJUclrBEADRG5vgZKsxQ+5wy+tRNcZPV4jBpXe3xRQAiniQagpUDGFvP4jFlw+LzBfIpRTn0ZLDfGQoCyX80WMNUJtKisOn/VXDB/rq9szBmhUUlHYK7yYs1ZlnWHUqQDkcsLYOW7f+gcC4lxskosepz/0Xxzhuu+3AeFArQWhVWenVco59e00MJ3wfK9r6UQWH+yJcFY4fvTAPeMkoyc/IOhpvEePXbE+9SZmlL4JDyRXASkyMuCUO+dlRB3DED/XMaB+UQumP6WCn7cMIWKYkSZRWNeddbPz4dC8fuo0Vz0Xl0LmNT4vWFFr9aoEJot5oobGC4xGwhvpSCkShhzQTbNO8lOJDClaTBnINCpryGZ0o0CUg5UlFxxoOeIHjh18swpS9jWzpO48MgNLKFtoMKCN/xIi2j+NtL+v1s/OZsmeE9vYmNTtesYPJW/Wii7u4Umo4nwLDAbADeB914VDuUP6yHOqtMK5fE4vGw+BDMbG+t169ZtcocWD6dOnTAjYra61zIOFhANauoQN2b8XqAMiiaObDw2GAoINxcs+4quu05MB2O4pPHK6l2sLuIk07zw4guyFhZLoJ2ypUwBoKNHDym1eaUZAUAsLkBEQwAwbmlPrOkbzpisUpD6O3gxxXGw/G/ouejx5/p6GpwZHDpQJ06dcgnK7Tt2DELLBCmQkCLBJuuebhyffLpPhzs8cGNt+o/AxRI+T8Re0fDFi+4NL7/8ig42WN7S4XFVm9sqyOSOoJubEi4/+/kvhv/1lR+43x8BxeMnTg2nTx5X/eYXTNGbrw12VZzSTw4cVJboZnsU97W5X78mvvGOrQP20qyqDZrradaKNrD+Y+4RqLZIPNepYQsMM4I5sLwllNlVYND0A0TojeiIkhINB/h3WivmCst5k2oxr1PGKdQqjiuKGSuQ4N8ywRCTgnmJCh2tW7feQU2uQ2F2H0H2hzw0C3R9H5wV3DM1W8C6EYLEK9pCag42WPzvW/Y9bpS5m32W0Bp7o2l+sFx0Mj5Lx5ZRQXWNp89P5N1EUSIJkgTrcr5s+SGYjYmWW273WFxlrEVZsqPmxN72MYiYN4Qz90kQ+aKhB16MPYZMLDs7LT7TyT4kmEdCFGvHueVwduqyhSB1YvhtBd+x/PHaCM4BIxw9esw/I8AQsAgw1o4x8fumfcI6ahnl4La888bR57q2RLxw34s5Q95UnkOfeaOXeuSuOOnkJpKVDGPQqT11ki20WeOaV2PMWLVFH2bdmAeuy3tTxhYLOUliGEtJFIlVvURGEYF5lPDt8gz5fcoeJw2fbGfuDayzQvtgruiFvyOY/fBV9spukrVJtMF/7+UN0a3HJ94wdh/zy0mX1ouoF9e3YK4avN1WyBgiIl9f2Qy4WgQFgCcui7rFzOPqU4+1jEAnGOC6zKBZNaZVSijAIiWY5eQE4cbmtxahnOuNvIAqXMMCOPBXnXP7QKAkgm3fNMZkxoeL2OvA67Dv3bvX1vTV66LnKTD4zjtvixi/Zrgrwj7Y+6jtkp6ZhQSnpAM0nGI2it35ieAK1veFcwpCikGAe7igah+bsSGXet++L2jXN+xR8fvbWC5Y78a4lO4N/Uvk9AsXzw4zOojXrmn+NN4Na24NO9YuHP74X6ou86XTUjKyTO/tlFW+Z3h23eph1T2R+OGQSikt1EYiiw5h88s33hiefuzxYY2E2H1ZWytWrR0O7P9y2LySpAAVvpq5MbymTMMtEuyP7X1oWHB/3vCG6nWcW6uqbUAfug5VzO5qjW+YoqfxUuy9ijQBGyWwJkxZ4zX7RtYihwWxgUK+4kSUibhFwVjem8ZdOSApWLRbFjyJMgRFebF2XcaVuAgKlaC1O8PomqsVaCHFHRjqkpgCWM2dedYHCzyVPdeuvaPrWOlVIdDlGst1NT2tjBGfH43BwUnds88SX9tlxhKzUHGhKB1K7Q1jqh6HBKUVQxgzo5hMpXmPO8uPq73ZYOJz5RnOleDpWjXe84wJOHLi3AJLIEiWqYgTwpKSqBe/Pe/xGOeW4APjttAbwUIRgPE4olwz38Fxkx3cdUECF7T3jDW6bp0ojRoDBgiGEHAGQW6ol+d0XnlWPFDwdq555MjXFuYoN8+f7tUwZ6AAeQaGJcYwQ4938nesbVNoJ+Vb5FHmuC3qXptWeuDgDTu28dqUyk5LJxiInFioM2svVdeF4Xbm1GnHe+yNYBQWetC5F2D9S100TZ60ziP3HgnmlqvtKv5OYG6iHmsvTlsGvWi/L7gnrW1cw7ae0VShgCkxgdKdWlgEH4kWfU93vygrcTLaC8PglCxGXPZJbBriNsA62BaTdaWsaJ4FpsUWNR/FNUp790SurQm1GkAXOTheSrscWARYRFjjhh7Q0lgRmtSOYrvQEQeq6nickQW/VpYyB+uiSqF+5zsP24o9eeKYmSu4PD3mKW24559/wZmDrupnz2tc0ITyq+dV55qDtLibDGgMZEyd0+/pDgxlxzVI9Ez0QkNKwUPeIIz59vVjwpQvDx9+eW3YsGLZ8PDG8/Iilg8bNyyUopKnITrfioWrh01Trw7LF4pLirBCGJi3izuoZ9bvTmvuVuvnaWFhgqOHI9+cUKq3CjfpeXxLCf0rV28Nb6vs51JhY089sMuW8AdXLwzvXjvv7LKb1JW2qUUAWZYXKJx+dKRaAhKL1dZnuZn2VHCd9X7wVjB9BCpeTvDSCGnPpd6HpdSt6reIObNah5x1A7cjcIjQ4UAsVu0PYDMYOV3CcZn2hOlcuhncdCw235nDr3uFGpWUfL5P6cl0/DA0hiDWPvL1aRFWMQmeNecj1lw8hdTmHuHGZtLArRaDpF4YHxxS0sQd3JSCsjEhwdgwn5kE1aKL9W4IwcrDDJ4YNIb4yvhhr7tIF4JTZzFKo4P1UR5kR9pS1F9gQXSCFIKcEgU8c8MqnURCISgMAc5PK7I8e9hOEY78XEJTX3me1dqjvAmY4axKgCKYEeiuCSODBGMKdhiQB8rmzJlTDuC3t4EA7Llspc3IrfCwQIshEYGb3zmGo31M8J6iQ4YP7WkUJFs9/mwYek0T82laZgvlWOrjhDLglp5nPGAHgSugiTFAeQCaUZhrr0/yO8N5hUXbY+R9Gte02qIhs4AsRxhzb45JrLityK7GD17bmJ1JKIYxxpttdI0R9FG4S22GXlgKkcdSIBFEwTY9EJoGfM2TQhKIBkzUluSCBx54wALsjHBbH0oLOSYo2h8qFAwKsDQOJc0aueZNYcBYBGQQmZpUUAaT0TgTY3aQAkjBWVpjAcoG5W9LnCGlTU/GTmloX6O6Vrt2MqmW2lyLVUrR3RYoAkWmIG6SLDoXVeF7Cf5TJwgM7tL1qpatNj5z0bgXFvMhldHcKbiigyWMk2AksAiWAz3yZrXgbCBzO8FrdRjAqJbOPSlFdW349Yd31Wljenj+MaWbL5bQXrN0OHL42PCdXbuHhfcWDhvn/dEwXxlfdwVjYIbPccID5rcOledLWNgtbdT7yvGHsw4tTeP4/NDXLvG5VfU47ilQeEUUq9uzEk4q3DRH+PMCHea/O/jl8N59RdkVQqQryh0gAQJ/WMvABQgRPUeEnwlNsSRQmrov78Eaw4NBMPf8kFTDy0pc46XBq/ss6vpkrZIcBfSEgKEfYwewlii4BjXuqv6GmxvrSN6EoCbqaoefPqUA1FEf5kAYsfawWrl/d9Hog06E3ck65VlSTW7kZVYJgxYc3Xm5PTXGHWVDUC1MIuYBzBWMnxiKd3hVaGuDgCL9gXYKlmNf2e2OMIwASRmDWeI0dfDNFPCJCb4JxOc60qXkkpkHFTTX5f5WBloQstQ6lsP+s0Wusbu5g85A0wkNfRAEM70MmCV3bMHc8mGR4kXrNyrgjNCUVU+NDDoFMR9kdp7T/kcBrVeJ2o45IExh1AAX8C9CP94HLyxmXg39MZZblWDT+2VK5ywcYxK4xtQ+7yXr2LG3gYIeeULlFbUxSrp1ryMyg4A2f7vl+bYbZ4sZOUQNcvIsLshwa7ZMp9Rj6/E51gEPxSpCghnvZershXMyzMZUj0loYuQ+1SQwSR20Y+OP4YBonWgfdkjXDKA4BxZIMKls9lBcqEKHlcHh4f6xcnRg9H6i00vpgiv3C8Hs0n/Cs3AbOWi8j2gnT5IDC203gH4vQqfSctg5/J2cwd9vCmcFjkDbsbGaZWGhXwi43TKbbsE0yYzsgwIGSeACbvAD6iZN/jvX4jo+1LiAhXn5OggbtDzzrEOFAnLwSmMB+3MKeyU5UA4eCwZ8FBw65QOjSNwVu9x6vpLe6SAIOGDBP7el4FYuPSNWx8Xhg49odTM9/MHTs9qQt4ctG1ZnQ+qZp+ctHtYPLw3zb8llheeNi6zNeVNW5kpZl7el6KZgw0gwHzr49fDoHikSdUbHIjhxVunfUkC/+fAjWeirhueffkIHXdlZgpKIRMvOENVuavjtsRPD3145NVzHgiHTkg1MPQwVFEK5OOijjetCP0Ac1MPQnPjZ9A3cbmpbMG9jvDMH6g7ZUZpArFmsUTC6zVs2OUX7hoK3rOXhw0ct6LCWoDdiBdJIgGh9zyNW6lJ5JShRDi3QxyW58t/KOzHzpSwp4A7gAyr8kbYPT5VYAXQoGxwUYMIOqn3O/TvIYwXE4SYZxxK0C3qlxnaURGAHKH8LNBf7DxyyUAYS4iuCAhh3Xll5trxrL3Sgrs/jqIqdDjkCwrAInqEtyZyRbq7LkWGPLlFsgzHYelXQkP12Q/Ccq6RplA58lqWKFwIMgcXrCn/UT9HfMDoYKfvVXkXVRXbTC3sNCNQYI6vFunA7L7le1zAyVL9mevkSF09DsVxQASr6AKKkz+qs4Y3C3KDGCgFOUygnUsc7Q5J9Frw7noBlSnnH1wkaogwlsBHk3Mdp5Pa+uuZFZQkq2GuviHNHQLESe/Cw2G+pfdLWuLx/7Rvz9NnPuh7zxv1pXbdUe+fUaQpx0bxhHDcghpL2W0ld77Z64NZTZ86fNV2Oi026OC1oJ4Uzv2vh3H/vzTD6GdlTGB5WD4E0rh+3IPfAOsAS5bPUcAbn4/5oQqxLHuicWgJxSNoCMcbqwxuyt9scWdNwbQRhKFSN52FBNqaMrOXhGxa5rWCZSxly4HGviv5mnilMkMIFuQYCHkFKMgIaEY4lwsmFm7SpwJGxWnk5bbeetbO8gq2FCcKE+1CgiCQA8QJYZMB/5saHFp2v56P0qrW+g5E58AijFlA5JBHU1FoAu8OiBW9evpA+eceGTz8V/HF17vCDZyl8j/VM/0VReGQNrZdWXnP3pWHxPQml23OUoXRqWCOa0mJtlPlYEBIIXykx5ZISAZ7f++SwACtMODZKDV0j83f49MBXw+OPPjbMBU9EWWJ96/77PvloeGTnbgu8j+WG/uWlI8NdsTfuYjlbECloWUoWly57QoEXB2IiKG5Qw0TXRCHy2/bUEFDec1hzhn8S3CRwsmXrFrfLIiDFXFIXo13QBG0p8i/lUoK5reK1EoZACK7aJwMAIQw7xjQ+jRNvjnVgHxBMYx/C/gEeIyiMULeQrGSP1D4mfT+eAHKC57TQNvrEhow7jqBl/zqwqJ+pGrhD3hTUvv0Krsa7IAClaxZXdgQjlmXfSmbSULLnKQiE58HzgN6KFugstQ6ama1gaRGBhHKifABrRHIHjYbl7owsU1KH57iWTqiKcMgZewRzzmbLDNdM5j+euQRfV2QLa2HRqFPQFQX9sFSWKg/A+0NnkfXj+yuXZzWmUPdI3SZA7cQXe80+3IGIMIA0R44PZSuN0tljIOHRCsqAumaMBT0ROKPyj0ZeNQKzGURuHKz/2EPmemuu2uJeIkaSLXCf82T+JWAaZstdwWckLuE5d0JZxiJFUArE+5BqkvqcA4p4N0ePH7vv7JsaYFvMbUXn8TKx/c9C1rngwQ5t4XjjlVBGyOsHYAprMn0/oscZdwmF5aQqlF1VxNUHkQCecanasLLWoJO1ImgOJV9djwEXAB5t4UEcBv7Gddl8COzR5tH7mtQdXDm82Vj2HKBocY+xrG4/v66FME2wMNWksLquS2t78vXUCIKeKzY113YaebmVIwzMriYWl5SgnhclxGfhK/P8PAcHnMSPSXz/joRdnke59hJ03caoLeaRti+XkTLBd2ZU83nF0eHY17eGL7+5N/zgqQWCMa4PS8BHZ+Hf3ht2blo1rL27d1h2b/1wSzxetg6F5735CHSaSaL1kys7T5vouuCCLwRhaKRqD7V0WC3IZJmYL3/56zeHe/o6Javnz554ZtB3w5eHDw1fS/g//+BDUgArhn0KSv71NSUDOeKtrEwHYYOpM08WxvasxnUhOJQoJBRgH/bea/zM3MEoIZ0cDJQ5XCP8GwGJF+JNbg1SeC/7QlYjFjNWOPd2cMseB10nFpm9weeWi09KghGW40rj+QlmcbCuCg7BqqRyGxDLtGAyONp0kOFU9uFqXjxHxOOoQ8fzjowgKxjx1YlX6D9aDHGA72metomPjVBaoXvNIV1Xe28R8QbeWV4U4+oEEX6Hoo8gRnmK7qlrY6XCamDOgPbgCmdOIvwQdH4+nbuu/0EAFUXHnDiLVIIZq5gzSoAdHr2tTqhoOncYJIEcUuSrg4/2IaywiiliJVzFocxdviMPYY0NsPnaY463aCzUJJ65DFWSOizLFKQV+4mKbQh4rHFZ5rCygKZchqHOluMUgta8T2y15vs+2wnGwS2WIdjByYKsoHb6TGpczMPmzVtcQRFljFeKoG+GDVZ+t78aeSklJzumQDstx6GU8ci4l8kjOa+SsV0onwD4Es1vBxwzT9mzli3HT524z0S2q9/tZXjj7wtnouU8ZJppRrojnCOYI3jQsuBPtl6LqA1NZMQJlYUKBgggToH2a/BvZak00T34mK4JRU6YcW9C96grTqItpSoqFLc39Ys7CBE3Km6IhS0WdrnDLSgbq8alHpdkZLNmcWyV6HNQ7VgQsneaxmeXTb+7IcoYlio8Z7ezkkCedPm4Di97COBP4OoII9wrzZvHy1fSTcslZDOaSoO7rvuAK3ckGfiHecrBzj97AlZOpKxSPlJWEpHxBfuGC6dvDO98cW94/qHFw85tl8SJRvhTxnIYdgi/W35Haea3HximlLq/ANqRdvhJ0bVmZUVdu3p5WCuht1XY6x0FqOjccESUsnsyibeIZ7qYw6CuJDOCOv75w4+HZx/fOyyhOL92wnXhzRcvXhanWPgtdD6N8dCFK8NfXD8y3FRHFTu8pdCwnEcVwbT5QeKZJ4xD5oDgrS0gexMEuNK5epnr9EqgmAseiAx3kkOAYLbCrsOH5Zr0b4KJ1OKIt+XrgW/70KVburvDk32pn2kGe0PX4l6UfIVv7S7oGhcJHQhp9v+0WCtYmYt1GLswU683QVTvFcEyZqFgbCCcZdg4qFz7HWbPSqhSWNeaM+ieSwWZLJFVvlg1WujAco/ecGTf6hmx+uI91dgxaaTsSNtnfvhqa9vCKYwj9+D0fp/r6yfAfSVnX2tCAIq9tUzPE/pZanMwD7B1wHmdtSk50DUq5Jx7P19QFT/m546EP+vmxsfaTyhKgvIIQp67ez1mfxNnUmNbCedVaiWFoMVToNzBrK6zectWN+xwbAZLUmNKdiHesDrJaw6uSYGfEuuBcgy2YvHK9OzUTSYZzmfFVEXzDe0ZzYhWGvgvz8GZ89nR+/vs7ZDHh1Ii9wBjBxnScTEEKGtpq9vnW2MsfLoNAbwsPCpuSwCQ96xUgg3zfU8ee6jW5GRERnQ5W+YIA2Lq7MUz9xkAwoyaqdzLgrcyYUoR+AsTzcZz4RE9BPUz0IDduRng20X3dRs0mS0iJl8Da8FDkaBvTRpXyq0OXb/iDlGdKRaBD6P+8dmuk9HuUFueDNYCtnBkhLDhGP2+ix81lMDfmJwkEsStWKqg3ki76zOuA6vaDbwS+CDVMxZOmCOxRBhrIr9jFw1rxrUuyq2yha8J9ph1vW44wLUWyLVxphTWP3/FW2EDM7eFobMxW+P3cyP2TBZi0h0sC4RCEDBtz1MRbTFR+3mnRZ+7Mny8b2bYvWXF8OhDEgK3tc6ymBcKX961ZfNwT4d8293vSADLdWeMuMYS0L6m64tog0vQLkGTI8goLq7AzX96/x1vpOeEE+5ShJ2MxANHjqqv4JZh0RyweYSOWobxLNW666Yoeecu3xz+4s754YzWfkoRcgQHlrLFuV32YIexvsKUwcK1uI5cNgl/vfjHHFRaSMUCwRqUQtP8Y72RZr1CtcWXKa0XpQ3b4vosNTIIIElwaZ5u6Sv7yrUUtOdcpIaEBCxpZlm/XyqB6MCanh+4yNYTQgJlorG6KI/mg7FgqabKHb0YOUfQGAsPr2xWhDPPjBcADc+9C/HcwMq5L2cPqpkYSqv1HGTA3ddYNz2gWAMFh1Qwnt2EBYySvarnwsOyJU1ZVJSz9iyCgApmBOvJ8GxsGUHMe22MJKwkSCZGEWebxKdZ5h2BVawOC3nts/YEGS81HcbxHHDWKAhj/ewfzfl1GVx4lODxFyU0v/jyC9+bh7XS8rpciVetDy+iaL/240V5WmDP69ewfss8B8QPWCdqNqN4uT/XMsPLMUatH0Ja1ryDhJTS1RpRlhYa5hXXf2Y/pxkAe5yzZfwYLx9Dz8JWsSgpWDM4xPFnXmZEAMAzQ24YgtDrHnCfjUTgHPB1yTvKAjAJui/Fw7CYqVNOAwveSwwqAWRKLqDMMh7YXumaTdOH1Ba/Tnzn9PkkmHBjvMmmlZljXUKPvxtAp9SnDijfIwiALwiCUEieDR8MiHZTebVVAt+XQ4CVzCaekaVsi1wTckmLhhBtK5WN3ZXdqGWK9d2CkGs2zmO8Fqih8OB+hiaQd5AQYcm9EKz9t8AfZMylRZITTmrS2+q2kCcogMCq8pNMJH/vXmQRGMGusTa6Whf34/5UkbIli8BzdhDaUEEVbWCq83EYsZR4DwsH5gT/mM8SrW68PHWgSRUN7YqFYoE5eJ7HYqmAwixZqLKc6pN3Ws1Q792mt6JYJSKsz51HbeB5yhhcM5xThqIDSkrDflqFjf5s845hE3VxbaEjEFOMZR7lPAmSusyiBCb8SnGVz8xcH75WSu3etatsOe8/dGD4RnU2bmnDP6e2VDvl/t9W52V1YAgPFsVJ4GfJmuGvlswqeCi6I/pIignrlU1Nijrz4II12pER0Cm0njoiqb/LvBDlJgEB68nCXfv2puZg+fQqHyYEc7qj4BpyeOV2s4fhJJOZ5WJW1PhN9T2Ef1fmc0oOZUPt0gpn1n2d3KPPLZVFy+DYkwhmCxTDgGQigltSciB1uBEg0OdaUc/DxdfzBTuVpV0QH+du9Up1ZJdyIoZAyvysPLHlVSxrzTqVVhX8cxWF4n2mdYedg7LEQtWckOpMgXUsVwfDmVsChXo2zhCeZ/pGxvPo88vepwekjQXTAL3Crk3D36I0qNYYz9XQDxa6/jEOzsF8lYJtzxAoYOECylpK8QgGOqekJOCAJ5982lDMgUPi4Ov5GUNj/1iWCOjrt7D2RUnUc1jQ6lrcE9iIxrlLl8ljlgngjjd1HiwPtAdMqyvvnAAy8aDPv/zSHXsI2C6TAUb9Gytxnk+yA8/FZQM0TzwHiV3GdwsvZ9/2+ZuswscczGrzwmLhnLQnjtK2oYVVb4YNSVaqTy55CPRxW2eV5qt4LyTwnFdtnbOn1KRBin3bA9u0d8XS8brhTWkPtWDG6jgjmg4uGmmTCOaGEdpiYyJ6owENsikY3EUJ2itXUzuXDZrsn2ByHBQmZpSOrEm9pQCSSzBi3Wlhs2lCR0Kb8IAWVvo5NP0xobwjraaogVnWBp/E7TrI1/UnHHzhnw6xD1JnaGERl7Xd0VuEW4KUCcbB/uD5XRnOhzzuYSyGfD6W7dSoj1wrEKxkIvFkM6HabekTKcZiYYL1MywGaGQEQJsTbW2uQFtjzyNcnNRWzUioQVKSsu45fKHtwQqBoXBPQvmi6DkqlWhMj8Lc1U5H98RaZ6wvPPeiFMeVYZ7+znv+cHrd8KjwUgrwz8HrwDITVPHPRw4Nf/D448MCShXiKqOMBU0hQKcXKvgli2uDrBpKgoLXf/jV4eES9WslcLdTWlNCZo42/SWN84wOyS3tDc47e4ZiSheVPo3VgKCjAwRfEQQ5IPFOKNmJgEUpkeDj8pqGsNpaUrd14DDdBx4z2WvrFMWHRofL7noYGi+bmkJcFGjHSnIBJDIZ1X3Zhfb1dw4vxfnT5y7ZmHhulLFZ+WcAACAASURBVLdFaC9TTV3qQbigDa4zykzXXLVyjT533dawcWB8CsMMZcTI2DLNzX6xYBcpwi4u5MAZ+0pSL7CavBq9Dzf3uoQMLA3oZWsEZwAL3NC6p58i6041Qd1XygULE6opgsG0MeA+rTZ7HlgErBQcHUHU/xB0Tp4gwKW5p3WW4Tl5NE5DX4S1t8RMKfY8z83ucFKK7sc5oV4ycJGDZAqM4fnBzb+hsbtjtc7TFqXKYzk7ZsApN+av7unqfblqpRrlmmcN04JsU+0vQWHAIdzzmrDrTW4FpkqS1CwWFNDUWpI5MLBYN2O6PiFxr/YfPCTK3Xp3JsJ7czkCxDvrpr+7OwzGHUIbuaPnhzqJsUQ0EIPza5UeePzR7ziBrYU2+bipAZLCFJ1g0sFoM1l0XeJHZNpiBKSZNTBUqJfIyoOHjjqusmfPQ8KbsYTp/i7lgYA+de6kJZ83mQ7KoUOHh4cffjgBAVlbjaOMgoP4l1CrTIUhEjp3OHH81HBJG8OsBglUHyAJCT4LF/nYsaMjVwC3BBaCsR0NLoVOxN3TYUEAgSPzauHagbA8dArgNGQxGWgh175hjBEbowQ6at78X13f0X0dEA5OIvWJ+jd+dJeNr3Hl+QkUJvWW+9Kdt7H3VlDNkqC4DZ0yzFXk/dqsbanTYodXUjeZuriKbGAChgiEQCMRoNwPwcyL37fbNSpco7mIUBjXHyHabGhHT4blc0IUI1tA2jxRdHH7yKbi4L7yyivGVdtqXEBlPL3vuhJQpnUw12gzO/1YmDW8Zp5/lZTIlK7DoZkrzHVGgpOU06uXyFSTq6+v08KVp2Qxz8pVPUlRGgKymv+NavmE5bZPlgyRfiwWapLQ/JbER68zWDAemSmTlAilu8YFC2w8Cqw/WAxLpFw2qra0G7cqkOdEILpSyCsAhsOa2+RMT9UJ0XMRHDRTSPegah2CjJZTt4WPX2bsle3qNcLikf3K72C9IKxMTdXB5WA+tnfPcFYC45yUH64vm4cyp2uVzUZnjrTq4oygFDuZCWUUvnEbOcAlHFI8ghnBe+eF0e7aud11VmAIrJbQwzBZpvMzvVy10QWrGPXSfBI0J4BLk4qtW3fYXabsLHOAZe7OHmWIxPNqPBpjJoaPreSik7lKnMbbqcxgszkr6eFHSU4EqGtyaC2BKdvyZS8n1hTGB/e9qkqDGFgOzmtM3gPIivvyFGWIUaEPZYhxZ545NgrWqtaOFmB4ERgzVJdDgJoiCETsLEjtcM5wCdY5Vf/dNeKJQ8k7ZJ+h9A096VlQMt7/Kg4Ee4uIGEqcOjPAJ4tE/cSqhWqJXMAYu4PgBevl/qoiCcRqaNUQpYmzOYMYBwj78oa4LwFK7olXr5UxJIchgBfQMshQq/Ykn0PJLab2tD6L/EOWTJ04HcHcwvkbZXchLOBTUnEMTTbpopuTDLfX9YWV2aZMPPdRkyDBOoZ/6xwF3XCdFhNXhkkf0XTYOJoaBKXN/5pkFpgNQwJCV/piHN0huoVl11dot6GDeakp3QHJcVcHY9UEMMx7reLZuDMEZHRAWSgoUF2pjmy9vidYG5zYJKtIQEvQNW2roY8O+DEOa1S+Fk7cbIJ2C1lkj8cHNm4Qn+dz3Rds3IYqDAk2N+/t7g7tIfAVS3kEy9jNxIXu2swJBhG0bGgotEW5cdpMq7U2WzZvHt5//30FVaQYJXT/4OXvD5++/e7wwtYHVJlM1qwsz6uU5Lx2a1gmxsMNPf+0DtaU+arQ96Q0dKrO6iBelgJ7YXr1sFALMU/w1umNa4YDdyUAL8yIHXJMiRxrh/WqZYFy+vWv3tRn1cFC62sqIGR+gjpYsXRb0XUJzTQGjNvYlEuYIG7T5IC71kd4XJqjquP1jOIkOthY40v0PMwdinWDlMI8PSP7ACYF1v6M6IoIa0qwpshMB1RlQXFAi/rm/a/YCzWrWb+Vq5YNTz7x1PD3r7+ug5og5mK1TKIZAdUD3WJIezhhzBythgF7//G7cTPf7AX20yplT+JlTUvxrJBFzb5cLQWzbJVKxCoOwP0RJmR/Llbtjguq+f2YmDDXVJxpjjp9AJOlbG+YSXg4CJwo91C4bICIKYBidMVC8F4Hk+NNGn6zd5faEXgUzY4A5rT3BjyHtInQ8Bc8DM4SBoV8wuHwV/uH6yqhYGPLXGgaEIujLcbFMiorokTk5aHyXDRJgo90fAtXLy7iTrg7yoyfNPZ4OBgsmTPuZ/oeXnONi8+REHZb8YRvvjkmq/TA8P3vY4QQxwCaIUYQSAnGB/AgY0Bw2/ADfip2Ddfcv2+/FKMwb+0hx0MsQ6Ik8CyYZ8bMHHo+LYdIeMEYEAtISm0tMRF4/CgfrHGeR38/c5JEokuBXLxRwspwofxvTp/QHDNtTC7a7/7w2muvDa+++qoK13wj6/khD4SbQXaHanJOFdXAhnCLKM/oKmxK8+U6HfxDKOCeE+RjUhpDxpWB1M/GsCDWAY3Zn0QPCqbwgEySOarVfaAF4aR735rfm8ScxigEazJ9j8CzVUBEuBgaTWMCl218uLEkHxBtjr4GXW8RzBYQJVDbgh+xBDROCwbdz+nTxpI1TwpUjK6DFViBpQ5ktrJj8e06+bCGZRF6XHkH5SXEUh/Tv6zoinlirFMWCEIPywIhgyuZAxc4IB6It4Q0shIZhNGSUfnee+8p6KRAnnBA3D6siWUi96+/KJgDviruuPbEeYqYa0xsuBXMKRtZzzmrObqqsXyrwMt8zf0aCanDm9cNB4UzfqsOIbeJRkuoY5msUg2RFKpKJN+ReTBXfZbAEzAavPebt+OZMOczsq69vnpG5pj/n4eQ0UgdDxB22ayN61qrZQr6rVBAkrrVKPaTx4+ZqjTV1Ev4wro24+7YRls/qY2bNmXNk4WNEPJ/Kh5SzGmljBbqPTgF117z3OHYN8dVN+VRH2xMQRQ9rr2FliGzNENIlusNlw4FasG7BKah0Bz8VeZmoZ5vbdUXn167blixSdQ5KUSSRPAWTkkBLNXXC7LcHxKP/AYFqLRQt7FEHeUP592JNVJkacKQOt9YeBx2lIr3Q519Qg4EjtMwtGMn4fDj8ST2FDiwjQorHARiWcw+Yxr75QunhxvyHr5V/REYOTZmdL9VOvfM60XtpbnwmIWvzpNC4boE2Ozua+PiKWBhM3/sZSdh8J8TdExn8LNZ+RBgBaAgIEfci2au2t/sGYQedMCt2zbbk8GTcGq5zhsyyOtw4eKI0muv3GsPdCU4RQr+qhT47t07bTTgacKawCvgTEEr7WQykwX0HmIyGEgU1mI/PfjwbifRUeYUpMGYf3sqeqYmUpC4BAzFXBliOXIygjkwAIGum8NXX33l0pM/ePX7mXRtPgIqV4QZUVydB1q3TpgahXJYOHBHCdDrskDBAK/KNbNrrnVnYzuqLS1I6UEHUvSakZUC3koKLQIQTeIIeWX1WBD5YYPpmmOpAbJRYm1E8ODipq5BaEkurG+rPFzGEMUJGikpQBsCbI9sLWN8bHQCXEAHbdXjIpYVwaHBWhgFLCoAwvu77CQT2dW5Wnn4AGj12ktwMo3G6A2Ky1gbut3JNGcNLsbvIqARsNXhW89lASbaWn820NO4ey+aiHlhc1tzw4Ywy561LfzNhxE8U9CC6ofs2bNneP/d90zB+vH/9CfDf/qPP3G7mznylF5Yv2n4wTaVLXV2F/Q10fAkOC/DN6cYjKygGQX8zAjQbS5J0FA347Dm79rGlcOSk5eHNw58MtyQqzkryOOFl74/bBE399OPPx6Ofn1Irps2ObAUgR6SLXQNF7Fn15DCr1/g0joxgmBRBdsSMZ/S/pN1LsVBX8oOJk2vUGaj5mq9sv2uEewt1o3xcFGwWCeE2xdffOEEEQ69s87cHCHBPOOMwooRDKTX43Z3p2rgOWCVbVu3Di+9/PLwt3/zN7bg1sta3vvYY/IE3vD8MmfMyQ25Juz3ZMbxPQo4XGe6BAHb4PK7Iwp7300+JeYJ2BbFaoHmfOXmrVJWCcJxjjj0KOXrmp918m7I0Lyic4lR47ZKCJiKQ7BuphVqD6QhbDqWcM4SnI8XyfnwGbBiIfgaSxCPBC+GQKjhO0NtUZpWrMB2RQgwy0GfO6nKiovUVf2SiogBO3C2EWirFYuAV/uFrND7CmjGUChmleTtc88+Z0H+4YcfOjnJXdxJJgHTjd3s9euUeoqFocyYW4yiYD1gC3NcaZH1XSSFtHfvI/oKrKVnJ4iuMWCZbhAcZg45nja11fFiMRKB2ZT1+A+v/4NZIa++8rLXzsaeaXpUdAz8i4JD2eCNdbzJDBatH9S4awRypdRQ4gu1n5gz5u+Q8O+jhw8PP/jhD35HRvopUYwHjx2V0YZojWt9VnnqdAVhQz25V6C3/jIzc2347QcfDO/Kutq9a/fwzNNPW+McVQNQBGWnGHMAHPFF6zjoMW43g2AFw2mMlkV3jy82IoJHE2WXXoGNJqzDIjCAbjWfgEELriZ4T6ZSMlEJJGJtZ+MwHgIEPZ5QnupvemashK5gx/vJgOoxuu3QBFZF0NCbGNxRq9sBS9+j4AsWxTix3jvqCAGgX1BNsz68qKXpsd4bQ2+KXFvbcRlTs9ilA7ESNV+GSXQ4W6kCYZjeV1Z3tzzqWgxdBMhYrOYVjujjjz8x/P3f/2LYoYO/e9eO4fWfv2bWwx0CYrKgHl68Yvjj3Y86KDVlSwmsrN05wijB4+zG6o+0l/9Krvw5UZ3ef+d9MQnkFrIO+vz3f/gj3XPL8Mtf/jLFgngu1pNn5/nweAhkavxO4pERcFuC7aaCkZ4bK9iUnFzI/EvILFMgaPu2rWknpgOKy0jywSbdB8uEw/a5hPAO0c22bt5oS5B1Ar9E4C5ZrA4elJy0J5CEE7D623TurtR4BJkbnDZrR1/B9nF9EdQ+oe7wQe1wHbyan/a+LFykTK5LASwn+UMutvvrFTbKuN32XtfkvQjEC+cvO7FlhYQCtaURrmzNKeIker5HHtmjqP4FxYMOChZQ2jIBQDUR1uTYC+X8uARoWX/tLXL99jJRbi0kvOckOPEi5pNEpTOYLkDZa2vWbHQGpoPeCDbNR3tgeGRtgLD3zp4+LqknT0BB4du6XqrCBWakjyhj27xlm7FUZ9ZhiGhc8JdRzCSuHZf3wX6nswvz6Z6ORS1k/+IBI3/wiA4fPi7BBiMK0oLS64XN8/XkyTPD14qX/VCCb6WaPrB3pyRfHDR3SjWWeQLDzkZUYgq/41nsUUlZ/9Mb/yhGyeMO6pvrLYMGOZJSthHMsFnw8hhTZzkTn+DvM9pnVJdzHWy2u/ZOuvrcHd58881hraobbhcjgyBqlFQyeO0Bfn7wkH/lGsT64BG1a7oqy/KZZ54R5jXtQV7TpL377rsWxE888YSLxXCxLxXIodpbMKxxcI2Nlnq6tzyBHfAwmF6uTVgNdOe+MkrKcIUu0nq1WPydw8nB4NWL30LQwTii+Loek2uuIw9kq3vcYcC0HkfWw3dmYwB72KWRZrXVome3+8IiCYt0Nh6uL0qhBLAFXmbPv+PFZ/gX/nK8joYiGnPmPoYWNCbGaxxP9/FiVAIEUetJ7NiWiOa08WOEKzSlKCMCeWVVlxAwXakEXbuZPcbASOFtgqVxSOcL23v5le+7POph8Y937Ng5XJRbvE9CjHgAVLybEiTwe7dpY/3B9kf8fAu1Ma+LABvvSvulFITtHv08o/X6TLjnAlmQcxbR+1ANNRF4KKpSkp4X44hEpmlKmaCYFRqBoqrkZh0Ji0RCczLbMQkiuP7xkhp/t5I3E0Dtowgql0vuWhTskaLIcS9ce4SFYxwyFuaJ4sV8kSbvBCH2qOaUzyUolroKNhwEGwDj8Fmeb3Y22CLsEqxy5tmCl/uTdqtrWFGbtxrFDsV06fJV3vsIODxNVwrUK1g6+GrS+EkkoZwswpn7w54w3RJ6I0pF/wUeU8aizhqmuj1HvQ9vxvscbwNMlLIG+p7x0OIse4WsRFlxCvJSA4bkEe6NwjA8AAVMfR0JXgYGJONPVqb+xvxD/WpjgeYH1xVvoE3SXAknPGrTLPUZqkduUzYdMuSs4AO4xu4WBB0Tuuyc24JPv2+l/LbiHDeAOPHE8QqBaOqejBkP2wkbglIffkhVHHWdTz/9vDBiuMnxrPEkKIRE8g/G2kIJUcICQFt0u/ni8/2jAC7rw3WALphPuojMU/eel773gio9nnO3dYSwA5Dak6yj4VnOQMknMzx0PrvkKckxjynx6h0ZKTB3rismd1olKDh/7IUXv/uMS/kePXrExxfrHQ+RZ5366Mt9tt1M4dCkHDr4lYqGnBl+/OMfCwPSptEmp9LUx59+4jRYyubhyqGtoMAhmMGN4Q92JN3phoIIJoWLUx0lZA3ue1FFQq+qYc7O04TbSpSvw3X4G7xRHqDpc474VqcJu+hU/dcGs0DHkrGmS38/7tOBNfBGDmSEJKmQidwHT0u0vq3bzhjk98b/qNlQzAjqYnRgsqGHjqri6jCpzRrpFM480zjVMhZwPABcXt5Pp95JiKKTeFpA86y4mHzWPFZ9xteB0udDn2gzJ5n7mQdttw+WDFYPFn34tmjvBfOWDD/6o39hCxUrC3dxgcuIJlsOIMiBEvZFuawUYeKZkoI+rhXgMpMFZWGF2nqep/rK6oiyUJt4FjiG+sqCM1hXgspw3XGBCXJgfWBZsAcIJjrICoSlOUJwsScTi4gwZM3soVGDWQN6XPWwPYfwxnUfqu6xNjt2bNe03R02ijaHZc36cGiwbCkr+fGXB2Vxfl1Y67gEpNetAjfg/HgICBYUuj0weNnwojWnL730Pe3zRcO+/fvd1ZnDi/fFfrRlWr3urMhQSFiP0ghuxCvvAmFBYBMbBUiFucFK5ZSuElbOcx4UrLjn0Ud0aIO7otTeeuut4ZWXVIAKto1WCdgKA8NWWtVgYR9gbZPEReCbOSIbEwYLXkdDXAulQH/0ox9qbIuGn7/2C+GzwuM1rg4MblCSBhg23kfW6KZhmPZGEVJ877oZQBpWLNU1RjRMUqnBzxGO98hqQclpDtj7uPsORvq6GAQI0BRNglAAhY1x81nHsSo+gCfV94Qf7AbAkgMwXBbI42OvmxkGfc/KJ5ASey2ASFrjUT6VQKi9d+P/MfacG1Fny11bMFaAkbDWXawq8JCNTBQXnhPsFGirun93FTerpTzoyAnBLYLpIuugR1IdUR1OIEygDrUROt9i6oMv9tkMpMXQjA7CN8e+UQeOdcMLspihksHlOyu36YyqvBHv5bBQYGfHrl2u/PbRRx/5YvzetA94haWVOzDAg7teMhapS/GFx8n7EAodrTY30ZEJXHdZdtBewHu1wXFlcGFDAg/dh81lyp0DfmOMx8FDbQCEOJYFE9cQA2OaL00KsZ7OAg4k4ebo/yzwdNXmeDag35BMW/lO9gB7LOvfQgHrHdAel94QzUS3ibK0E9TDAwiDg1cn7PQ1jalrgTjIXmzcuTrYrUQ6q9GE9LLIbMGWlR0rH+smND2oOybGw9HU7+dNLXL3juU6/FulZBnraz/7qQXFPUqUlpXJ5mM+5mnca2Xh/5vnXhrmVK1sB2VhH+hg0l/w5OmTw9/t/0yHWkERAGNbmfeK4bNGkIMqvwnve1M4bFvz6ZdHY1lKr6bhKP+c7up5pDhMPCsHhhAoFNtxLOTGsOehh9S/cI33JuwTrMsN6yWIlYywadMGcV6p+YDVJ2uJxATdCKF601mNU8PHn30hbi0lAWas4PqF5QMc54fXC8zR1qP24z1xbBEEds3lcTz7zFPDseMnJaCnhw8/+q1LBfBB92wswcM1UtVtXP+X9GLj57wbqKYOeu44blTMfZ9/4QULfBg0WIE7dfZoFoFyg5/LuWM/YTHz/rZgryr7DlfLRhFtjqiPDctEAnBaQUHmc+myhcM//dM/KhC8Q/92Jpha1jKGz5u/+tXw7LOqgaLPcobjrmvv2kNMDMj0VZ1RMlB/+9EH5h9TBe6+GQ/aA6JWMie7Ht7jPYYhB+Ws5QPnBWLBInln56U0vZcr1mOsvDzR9EREcSOIo6yBydhXm8Tz3q7ORQuEJf/qzV9771GoiTGT9OOyDeDWuo872qiGyylZr91woCHKkaGjceJpXqFYmRQRHu5aMZngU3/66ac2VvG2zG8uuWSmF/CNfjZ3XGsGtAI7BOgo9aQRyklNXyLGTBsdKHY6JE1rXHR2mXrzvQ84DhYs3357cTitvPN/86/+VSZHLuMlWQFHj37jRT8mN+TQ10eGp558zk0v/7//+l+taXjvIrEy6NWF0GTTsjk6644FcLqrF5AuBxFgdn+VvojVEI2IK4XLljYr3ZfvlPAiC5bqLuLDguDWxI0TTuIKdoHuWS1Gtwa/J4sH9yDCGX5i15DOQUVAtMXtoGVZnnzfGp1rN27bbWz6GXOwOPgRooElYr22QmgrIjS/8g70uYZK+j7AG3yPELVCAP+3JUoWYtH8nPbOOQ9E0puKwEhLk2Sj3XTdARQPmJ2VgTYsgZctwpipYrZRdKy//7u/M63HFdJIfimB5AQeBKzcStgA6jMx/OuXXlZFOttb2myabx3IU2e/Hf76wG+1PvRVI/AZ6CICLJbFn/zJ/yjlfVlW6iEf6hk1A7W7yVyXpQzFgaDMEiU4YeXRvh4+MtlfWJMo/9OqOnhFgpTvTQeT0J0rS2yluqpAayLAR0uxTQpurhDWSDGiBQtxY5PaTxCLeyxTDRCEA6nRpuo5zhLYA8gxtTXgtIuVo7NB8PuCW1XhIqcTOdbO0+pEwzgvqMbIR6qq54NdeDTP1kqo4bJe7/vAAFje4OXGKBFwSUy4Q6APa7isSQqvAy0yhpNiujAnB1Sv295ZYZ3tcXF91/YF5oLAUNoGvJlgK7/wXlIGJ/CUA+XuNzdneErPQkblz3/xS3O9ES7PKCB3RHkIx2Ww8TNWKUoSjJ17LlGVwsRPFEMiyOla6zmbjL8NlnVSmNsUqDym6xDbgAs/X9CAz5jOI9Y0iT0rJGfwghdQxQ9jjsJI5WFi8XIGGQNzZhsO6EtnHWz2fZUKWKKfEbzbt+9wYwvHByrwbutXi3tISSMr1A6NGtwLZKA5TqYEObxOhKmVm57PGcfU+dF9kV94H/u/3OfORVtlnEL3tDfMpi9vFtiUgXEu92uNtu/abWPTyl5Kz+4DhhmZu5W0w5ohrFnPr746FCX92j+95SJGTDS81c3qAkGbe35HVtdJ9XujpgR8vgiaANlgRcZdyfPWpppWfQBA8nYFeMAWGsZimETbAnEteFnT69A0Dh3LGnA9GVBphePjYuv8oqh5SbcNboUF0NABbWkcNdY/ay4pDF6m1OgSnbpt2MSZcCgG+nAl8NZBNOh9LfgnsWQLVoRNBVD62bBeEyzMdRoWIfuH+eK+WHc9tnw+wrQ/y2can77nWgUIXQpvkyBSHVYq5ZT3mpSPpYzE9Vvh/F4fYfUZR3hRzL2NjmJwwIKYM5+srenhmeeesyXwH3/yk1HdCRQVAt5KqLBxbmNrVfcmA/BPv/9DdTHBAlCJz4NfD28cPyThKuWu97DhbHlrDCQlMDa6pjwpy5LEki8+F45dEW0EJWu+aDF4Ll5NuLU83yUJ1CQlJNjKK9agYItKY792RRl+a2X9UHRIAoGA2TWy2iToNwrPZN/a3fS+IAAbKcX978qaInbyucZzRh3GO+jqLiUyDBAyCKmlUhJUm2ue/Q0psIYqEPDHZXUt5D5a742bNzjAzapEwc81r581wxtNIkw8xxMnj9n4cDMGGRyUz+T5opADbTnAi6UuQcUZgcL6hUqBIgT37dtXlnEH8bqZaM5ADAQpPc6ovuKFcC0EDKwGCunw6ud27079e1yY6MZNW4a3fv0bj+sJ0Si/PLBfiTjqo6jP9r4PlIdXB5shsRYEFN1vUmCLTLrCu+XeP/74Y5YbMC5oUrxbRYIOHjyof2obJThhSvP2+JNPDO+98673GQG0vtd9Fb5q+JO1uaWaL/Gu8qw8p/ccORBStmtUo4J7bJZy3r//KxsDQDV3xbG+r3HuEG8YiOrUseNR8MLYFylwOyq1oEdDnvh8CoJzw2jd0IKa86k4FIgBygbW2Wcff+51jowJpZV9/JzO1215WB988FtDkdRf6W44vpaZL4FpOKtLVS8E781Mp//809cl/6iiRTrppeFfy7LB/SGLiQ61NySoTqtlPe2c4LHmkMoCKfoMNBAI/Twomso4mekzDZCTjRTGAEvJP/Cljh4vEEDOwTMuagtRG7rcSldPY8hIKjQ9wt2ySP+HdafvOqPrljm+qUJlKps+xKRzQMD+CKCk/nH62YUe15zlpGc2LY6JahjDXYVREHgFxbxAczcu7s2un9vidqowhxJBZglLunGsNRYrEfK4zS5cBHxiQkLgkbvGvsJAyAELx7uxsklIBsHNmFw3GvbABF+b66UMYyAALGHGhGIkOcisjCeelPBSvzEJZ3jB3MOV7whw6D+3EDJDIWUeicZ7nDBEzBQg+ywBUmYfDuktCttjBVWwi4NEq6R5cgdxh1kLHtjJK1WH+57vR9wh1h6QFfgzO4bqfgSVXBfCmHTWGOtjjgJGu3ZudV0JCga5Yphc/Ws6DNOyiCj+ntZTCoAV7ZL1x6p2I0wdKsZDGvuv33nHy5XIO0Hcgsa8F9lvcJknOocwZgSC1oo2YSd0Rs6Kq2r2UbFESBBxwAycVFY1Lj0uawKWYMwJmLs6ofeQ6jHTtVrJI8aHVS51ufjMYLF4loz1vp6PPQPV0fU8wN+134n9hBmQ/cp+xOrnXLIPqM9x04W4wt8m/8AKXMIXlspFJa2QRIGHsOc7ewLNfPDJsPuhPcPb7789yoIDY2etsETtEVAI1nTPwByuJaK1gJc7T0WX8Cxc7AcPWO9B4GGYrFsX4Ulm6htviKGwYdPw0J6Hyji1HQAAIABJREFUh9+8/XbwZskXniEniALzpVXxGiurmLWic5BfWiIbLJoDciMIYK9RfGHrVhXW0r77SE0daIPFmn3nsScc5Pv6q4MeG4LZhbSAJ4mhOFmGgCl7gSqSssjxNlFetioilIBDd+zcIQtahaQE4e5XrOHCucteAzyz555/fpjRfH780YeusogR6u485mabOO5gbB6yyAPsS2oz/9Xf/lTe8x25fyeHP/uf/9SCz51D1MbJ7Zy04YhWe9MTLcZ9KUwLYeCAUrn/PBQHztFjbRhTTErAWEPofWDQYLP8bGFcbIrGdibTY73wPITGbU0/QdWyfC4ifFvujbHGVYu1zH3M6MC8w6XXGOgziPuC9U3CDFrvnOq7WsDILYoGI9FAnGwFZXilqSfRfLiL4XPCnWyB6uJCzC9QgSc5jIG4s/kdLwckTYQPzQhBgfXqEpBaUDIPWYPeJFjbWEvgcghlU3SsmRXUowAN3T/Kumqrn7lv3LItfENI5boSxADLemzv47ZYSMtG6MHhhYZmFogxXYrJiJNJNTbmUPeepWYEWCMJQlVGEmsdIIBxUV97sTLlGjtHWDPWh7/zqJ/9sLibXq8KWjrvz/MVeAq3lvlF+MA+MJugKg5GM6NaEChaW0XNd+/cpnKZqo0nywY++EpZ6ZuVpqzFG37zzm+8VzduWD9cE9QATAemvnOXEga0Hc6pLgRsAcb7mSznfQe+sqvLSjXUZsuwrEnWj3t465XX1x3QUWjdodrWroVFN3MAvgr9jDmyF2iXNvux5zqeEzS3UqDa751JyryQCv3MU09735IWvlDCx669uftAE+xTKVlbZjS9TQ4AGCy/m5blz74goEruC38jYMU5hbK50q79/OGIWAIURrou74j5oeFwdz5BSCKZRjCUfmL88QSoRU6SDCnX6Ulpahn7vs4hEAzKZs3qld53Fy+oBCfGDYE9Pe8GwTTsnVvyeHkG9n3PNbEBnuOa9iBz5UC85q+LkPHeufIGMUSQXQQGqVRHZh3PfVaK7rjiAY8/+aTbd1EXBHou+57Ufc6aE4pKQBPMJNjK8wQiTWs4HijWfIgDKJ2dO3c4nkLdkP0S+Ci2R7Tn2e/n5ZFhyBB/cOyHs6OvtDnjrAZrJ5dDXrasc6h/U//3//MXirPcH/7wRz+y1mbDHzp00JP15Zefl4Wn4JEeFr4nAyennQtaAFBzVQ/tokIVfGrBxcbjOixq9yNjsvuzyQake0Dctg5gcUCbvcEmtlIIADgScK25WhiBC/KALDaYpBMs6gDFsg4E4MUs6xjBi4UHltW4OEeqNTUCFY+A8XgTCfAHwuFzuLcIrA502vVHizq4pyi7NglWsgnxWlQEfLuNRHl7o3eArp+93cCeOwSgLWn9a6iEv/la0LE0L8ZFseYq6DpSUMYto5ER4MxpakBQoIkIM1aInhg4xx6IhGutRbBwEioS0benw6bCoi9FQPlD9xssGId5YtfC8begshcQZUI5xVZUzIlZ3LjYpQQ9Ro2neznyeXi1wHJOy0UhUXObeZDS47qUyNy1Y5sSF9TEUrYb99uydfuwShXZ5gq/vKisL9zYm2S+CWo4rXrSHFKgOhQCbiO/u6X60dDw3pYb7c7jIypZeUuonTIw2Cv9Ml6MhWXYgBopCWAGt+U6gRQctCUK7zRkLDACxVDxsj6IYdahlSh8Vw6vhb4mHu8AAck9KE9kQaW5a/gLhYAC9ZbQXmCM7LkYBWHl2KDQ/clW4ysdtBFEwD0u4GRlEqsUIgCBU/YL3egXK0OP95oJIWVsHjF1orWm5wVPMY88G3QyY7IlZDGG4HqD41N8CGMFRUntEoxBsxT0Yj/MlXVNrRmei/FfVWeYFoR4EFD5GCNzR93tdDMXzCXjhLTxFTI08F7mzw18eEHJLaStYtSgyBD2VMBkf8FffmDHDmHaKrImIYghioXvNBZDjWS2Bv8HBwTSac/YZ/vGjAUsr8vaY+6gpPdZMUBnlEwhaI2HuFLztEQKNIXT8ErTvcdtwwqmdN6FyoyyR5CnrPXU3/zs9fuPP7bXeBe1ks+cPWmr96RST639AmNaqLHxHeFF62tTRdpXy5xy59ODLlW6GKwfSNBFC7DwNANdtDDug95W5Wjn8w0bHeGeb0efmXzvyHopOIDrd2aer4WLZzZIrDIOjzeZNp4tQSuPYNMcCFd40n+3NUFJC00hoZuyWhDQvMduk5ggfN4sEHBcXRgX3NFiGRY9Bji0ZAfxBN7gIuCj0VlINlXgoVyrX83AAAfnWRMHCLWoA0juvlJzbZionmPyPS3Q0daxhDksBAZJn2X9QApD/8Kq7p504WNKk7OhNF+GagyZJDEgrZTCQODwtzdil3+ikwcHiDF0IwQLOAR6sS0QkBzUG6r3kA7Pej/Fl7CiOXgEjSXEXn31ZePkuK4Iks8++8xr8fBDu2Uxq0KfK3dNDZsUmV+3YYstX9x2FCnF7jdt3GTrhbl+8cUXnZZLnOJzdfiG8rlt+wPD60p+wd1mXfuFl8YrmGr2n3/Wv3Z722sadf+p9ziIo891DZn+vBUU2xLhXV4VAwvslDR4lwyo/W/qom9bRg4BWgQGX6GeSUggDIE8Fso6bhbRXfjewBXMmbnyCETh2FK212msi0HFvnMacUogoCw2bkpFtuWaV4RKqqWlFyeZvtQSafrgfDF+YHqk/ZYMGAlyWnjNCDawt1tuf8sEM67YS36GJIKZDw1/GojC1qjup6ByFIvO45TOrJ6TAlymE8KpFqMBQe9CnnoO2EawTaiit1rWOMKOCSRAh2C2cUM9ZkqaukhZarPDQkEQ8tWwi/ZgGjqn+zXsI+9nQ1pZELxKlAcGZZpflJxDRsBDFoyxUmUBLqjQFc9pyELP7RR9PZODp7o2pUxbuV7XHLJt3MyVdf7kswNqLUXaNJXlvvLm7QImPHxjv2ya/tebtCPHbU30ZrazyaLrMw1r8GBgQ1gBWBnegOUO+noO8umx7TlmURqq6Pu1S9mWFwGNDnQkCJDJa4vRW9nWXXC2PkBdei+JJtmgfU9jumCk+spGRLvyObQqX9GULqTCwQfQ1zPEOkpJRGOhJD4oloyLBEZPHQgWxMIWzJYoPBZh1eAA2z8nfPL6dd0Dal8luDgZRfeyhWvNHVx3sel56Y3Ygjeud1GXEJq23EITxLLBLWuFyLyiBFKMPpZHqgFiNVN5jw7IWDgEQRJlNw4HxDJitGS9Rtg4m7gCqfzecEWtCfeCIZG61OmW3WOz8CKAjGsqV9W4KPi0PvPEk4+5yh0HCgYExgNrc04HLZCI2BXqtrFR6dnusSfhsnHjTnHuP3V95n/5x/+DSP2p+QF2ivt67Ojx4bvf/d7wk5/89fCn//bHcm/PKIHg7LBXePunn30unPCAnzuCIvx69t1IGRa23vgwlKymPFlgex3SmHSLqFXPPfe09/xXcm+/VADd+1XzvV5enT2Ycs2Z3GYEYDWaWmneLPQ+aoATHKRWtHi6CmTBnMGKvD1FplrYQx0s7aA1tZH7DPTZ6PMSvn8sOHtNEqIEzWD6ELsgiEk9ldWiVM6rM8C926CAgQUe3mdz5BlUvIMzwlphiJwX28uFo2T4QakDE8dq3Cmr9azgJcYOPo0i4kyjZGjC0XGSeWS1oqhLXjTUZnhGgni5iAdrVq/w+JFjS1WvxTg/yUPOfuRMhel0/OQJ/42ysKkOKIbQJXUVqUB3zxNrwMsKB6MIK7dkVkO0hvr0N+JzKFK450Bw3Smb66OcFosZRRB5KfRfe5WRS3jeiTnRjIAKf9zvuj2QqQ8//vz+VRWROay6uxQdQoMjqHHD+NrMgcbNGhNx4KOst5EVUVYF2h3hi+Dgn61lhDEZQXbd8mph6M1c4P6kkPydv5ewbg3TAqmv0wKCv7fF0JuwBTXX6795ke06x5LujcX4kgUJYyMMlOY1p0kkbn+s4StsMgkS6FSUiowAzaTbCtW1bClKiON9tAXQSskWF64urivJKboO9ZBJ8GHMtFWiZGLYMETVSSYn+FW4soRlCzgvNFZCKyNnxsXSd/YjNXLLo3Dgxsoz8EF7MzwYcIatcLBOCYYZKYu+Jh8YpbN7kyY40/PHYer1CG427qre+6CVSVv3HlMpHLYPyuwRWcFg/dO0WrI1QqyhFQTJBzfFHT6u+VFvQ1mI27du8rgh86/fuMNCGW+EIk3Lp+lerIJCymw7K3YIDBHSba9p/V588XsSRHPtHW4R9kzClA+hlA+JFTP0uwNo8F5PcaAleHr8VoN1l/Wq0c17SLfGAt++fbv3/SJZYctF4XN7e/19/1f7DQ2AFeNi48qzLpRBYOM4EAgWq/t3zWnDG7JKMSDc6aJcbEoFWFhpLAgqPKt0Jxlb9eCavR7tvfbPsb4xLuIJYfWynquUzYhMwsI1T197YMvOncannXSi9+JRozh26vcNlQVmS6lQrj0yjnQNhJr3L4pdY/3808/cIAPhCA2Q2iU3rsZwcqegam6QhDUw68y3lY9d6LAemh0DxkuxJjxB2Bf8HpwWweeSsfCNzRihENtt86xRnNtI51e1OxovtOBnnrCU4SMzZpqtjgw67UXOfSDYjAe5htDHEHIDEMU61qrwFFBGBPctNZY+ba4z0AbKzG3MsLzLQGOcBOd5dR2gqf/3L/7qPsVx0DRsCkx0XMvGGNu9and/5NK1dC2hxkUbDoDU3VjypMWcmghUwEoNjd4k/h5sz9Ztfu/rsVlrwJPvjysYXJVXa64RnloWZl+HQ9O8VBaNl4UG2KWeA9cGSwDqGJYuhwg8KpXyxhADSQ9krbm0KUVumC8tDLzSjAXIIe7jfR0ughTUNCAjDmgAIb1cEVww3Z7PHiOHw12Q6eBtAak7AxoaMkjCCdgfQpvfRZiOCzNxHehdWfi5dvMdzNTmMb6mg4eLxtgondk1Apx9iWLE8pcy4TNE8HFv2SRusW6r0aXXR4qgFdzkul8V06CtGpZxMjBMZw5iE54b3YtYha0azSHVv5KRZsfCVjLjTmJAXEdb6/oKfndJFgXeDBQ0DuODux4IlKRZW7FigxMJZoTpwzJI4JA9osCl07LV4ursBVnOx4aHlPCwQkXar8qqNkaoFkRuUQT2am49aeJkkpFQkQ40TrJwxmg8Ak6k4woofbnHsazpUzeYa0z676rVYoATjKuDTFCTYlHM1TJZUjwjhe7pm8dz2VjAC8N/8VoHSog1F17uQgmeDhgDJSFoCGI64t8GEt4PHkr9w+Jl3dgfd5xsk+xK3r5ee6eFjuE+DKVaK0AVxrlz9y5DBcRLUHybVTaW/dYBdj4Xw8lhv3ga7CvDExRfoqynFBtnRf+7rGuQyk5VQ5ghfJYAGuNwPXINDIVhmMeGhxRUxZ9a1nRjZkNw3nSBSOA6IyNCo0VgpwuLoUrdhwp9nG3uvUAV7oxZl7eDIj+jeuYpPlVj0LuvEquQQgALt9Go35Eq70pDxHo4H7oHAUA8vtWCM/CiuR7kCs4/nkYbtzeLFMBzXVMqu5tmlPCf+vM//3NR+3DDFdATkO7vJUQclKjkgHBhWwOED0k2zNiSi0C1EJfGNI7sFMkuN8lDN6xQGN1Y/o7cv7aQ22q2YCoF0JZtrE5ZsnqodpX5uYNuY9eq29vHTR5pXMMWqUkAloiLD+kdVwPBbKFHgRUdlvNymXkvz8EzY5Gdk3XDZ3kvSQspUKJAkqqrsRHYeB3U7CAnabJnZf02C4WLOtkDUe7NlHTOYIrCuFTkZ7UKAWE1uV8bW8ibRpaHFtxUP5pxulUQlg01JoLbtxXOveMGp34tmwPlw3uotEVw1Lgflq02XPizc40hgrlRb8L0uapvgqeAgGCeuK7rMiAmCndmL1yUu8rvHeWXsECAQMon+3KNhFN7OdyTtWWMbukuoenqa9p3BOroeAPTI2sey595QmgRmGGMtno0dViwD2wVJUqwGynZS9Xnb9eDD9tKS13kVOmTpnQqdFpADVKuSd02dIa1Xc+PS4vi5YCk1oN6x+nwWhBoD7BnPH597/gCVQprf5EIREF0nimlKLPJcd2DyQZfD9QRN5+2SdROiCJLDWpaI+HyugYGvycglsievifIGazSHlrRvDLWMCY8/xpjp1WzX7EcERIunSmFTtKEXWjd54jq42zXHDptmv0Ar7pKG6RzdeaJNaO+CvkK36reBV6Fu5TXeFyHRNTGwDwIqRhgyUsIAaANI4yQFDgKFIgagnb7LZUAcfu1B+yZ6J+r6unzrhUjOcW0doDeUKKVQaAOd7t2enphwroAngRz5SA15gfrpPtfUSdu5hymGAwjjEOuS/p16rMH74aqaDZZQbC0RbMR5wMbRgUsC7dQk8LjrCiSY+OIscNQQabcupcu4vc5SwQJVY+j292547gNnyS3TP3jL//hPsLJd+FGPIgGYT6mzHxbp2W2M/CmuS2UYO4KbjwoC+wJmQDCG29rK6oFkbXq7wnm/lsLZe/oGpMXF2uhFsQLXxDEJNyRj0SSN7vBrkkJ8b42E2xYQ8T2jz/+xAIHV41JIjrL31w7wxZ7BLOtzupuwv2ND+qPaEeI8kTOKWvKwvZ1HhXNiLlxzQcXdgJDqzoXo7FmMbomM1Y8iT2Mg0w2WwkEKLUwt12/N9zrCCus9JSLdDPWsuB9iC0YwmV2JxO5WK3AgFUQQMb0SJOvueQzFKl3wENzZqGpZ+zi/WmLlevG2g0tr6lTaf+emhS4rYyR9Qg/PAIjBZjGHoOtN0pT2k0nqCLLSJ9JFiXvYy1zRLGC3KRBBxzY4aIocFA5X3zhWWHY0wr6qT8eMISKbLlanelqSZXH4ndsQ0qs9wGsD/Y+gACKKN20lX0lnHmZIBAEOqne6yWA3JMR4axxNObvjiR1Zmwk2DSs2Im+xcOBX8wJb1inMUywe6AqshxXiXNNcKvhn4YZvJHtTMYIYe577A0JEWVuOIs5c2F7PQs5BQk4xyACTkmj4yhwaH/h8qdMAAGyw4cPGVpwGUusVc0NCvDChXMjS5MOI64HoudiDGsEfXjseBSa8llbqBV7QHMibIruOBmnYlwNtTE+uPVAPJwT5gXMG4scLjjz4efgHsxlNSG24i5KIHvF1nkZCi1PgCOtFHgvHWO0P7t6JeVTsfyx0qfFMbcs8ZAjnJgHK91itTgTFuiiIEI8TAJ/zlsoi32ecH8HsIFJ9fzsLfj6nOMl8paBhygUxWQR1EWphWpJ1itNfiNvpz75+CPNQZqEchm0WGM3DLItu8ZZWvhRlBwXL0LAxAdPQHONm4/cgrKFNIvBZOAS9rX8jecjG683k69bcEUHW5goB4xKWbSQ7ev3NfprW9VtpfAz1/S4dVg/+OBD84ixBFmwRcVG8HuAXHCHtEHNp8SdLngAjYfFDBnc2Ye1mXscbnQJxqXNhpUGlQorjHl2qUP964QTPoNgtlWgzznZQP321uFeaqPz4u+UfOTgMUUIN4SUe9YV5oXwCl9UCRYS6lyXsSFgsJjbmmadluuZEUa9qZgfrsMmYs2bhtfc6bZau1SrMVQJWqxLPmeFAY2qqgmmD2HI9MsofUgWoy2bCOoWLIZUrER4xgh0uh135+UIdAKwscJcdF6CikJEdM/B0n1s72PDQ0pWoP7BXbI6paSS6YZQS02V7JPylGxlAh9cscUL/ASfnSAOwdavDx7wgcJKcgcT+ttB0fLno9Qt7NuS0XdtfRLIbM/R+7hcvv57c8zdPYXELN1p/Vq501BPcYcJ8JU13MFelxStgBib0NX6SuDgRbUngmzgMyjUKLIoE7Oo2EN6HgeUpeCpwW0FWec38ZScLehhHT/iGWYFXZCJ6dZeLpew0K3gfvGLXwxPK1tv76N7nVGHIMMqj7dttnkZdn3Cs/bcA2OFvdO5BtS+tl6zW3/NFS7Zp9PaT4ZfUC6ce3uulVruBLQwXLBa26Ll/Bi3xSO0oOUs66wW5Y5zyFzN6qwBTWKIrFegFi/CJQgwHrxXoxRhUFjoI7gtsJNoB1uoZVjnEiCME4uCvx+lifeETD0i+Iy1gIroZ6Lt2Yh+aSBd94h3NHX460NiCEVIRqjGYmSxb0G4JiGi3G4WsQ8XG9cDL8GJkDMfebQGOYQ98BYSLmCia7eF2G9vfLkFcwuRFqJ2mY3vZSMaWqlofl9jNLYS7pPWdF+3xxR35r6shCPWbriUvLBU2zVNMkkm2a4Qbm9ZPxyAFLiv4kya1z50FsaynttNcQNRsia96aHOZIPyr+EOLFjzniVIOSCbVYTHqdsVOIES5SQRTXBT/LzJK+kH15+D0ZuzrS82BNeFldAURRdBkvBmAyPYWigTOYdehKJGSlhol5fS68dhbiXdUJUTApxlFle1n9EWJhaGxhlWRxgL0N2S6RaIgpRmAp9YzA600bmG1Gv4q1pj8MG2lhE4BHDgH5MIwcYmaeRB9alcoS7Zl8SrnQLjxV2Xe4jFjAExMwM+mKaiHAqysFJmUUk+SjJgnv/Lf/4vmvdNLt+J+71U1iHj4DooMuOYuPQtJErJ8wzMN0oLfNpUSlvOHN7f9e7YR/ZsXGTqtlLIb7hOMYJu5JlqH44MHkmWKGKtiT0rqtaN63d3CVjvx1LQPFN6OapGtWAHGyO6CNYoLBYLlYKxfEbAXlF4op/Faky5TwceuZ8scRQOZRHO0n1dv8dixioHdtsm7vhiKV+fBd27DacWzN60Vr6x4NsD7oqO3scSmq7SxtnQs/AMCGhSwbcriOuYTM+LMf7El9owc39GqHcaf5eJhXHShhnP7/xSroNF6jmJkYi3sHHD5qK9drXGdFdi33JNRPLICCTIWQ0k2gDsvazonEYVw689b+bdZ0WfoSsKcgQDBr4/z+vMaNdwTtafeczHTxz3bV2EXpsTgWtuJQOxBq+AHIcqcjaLV0IXbTAp9DwRTIE1Zkx5GiQyyVeMX6oWMfWLi8zehzwYVAc4/tv79D24Doe/BfekUO6xjXTDhFXdCsL30HP1hNLJ4gOla9KpIIVYdBiJCkvIpFpXONHNuYzFWAKmiiq1O9iuuzH2CoA6gCjjCouZFxYL+JYj+hJmNCVIYCOCipolYMDgd7bOip5lBolxXnjElQ5t3GzMs+1cf44BNUcagrAgJ6ArIQEmeOr4Cfene0htwxzsrVq3k1j8aA611s2vxmW97ZTaVPbC6owST9wBVzl1c+VpmBUSjnjze/tApl5DnsGc77JGTDkEz0dw0CW6Kry5tGIdKNaFKDou9ilFu6ltslmZfhu37dS6zhv+8i//ymOKUo0L2zQnFoJ7MWV31L2YDLTtKsb1ve99z89w5MjXWh/h6FXvA6gIgc156KAq88I6Bf/O+TAWrNd88WytxCtQ55QNrC3GUBBKGxaULR0dZq6vDuUdvOZaPSdWIhOWL6Uw3UDC1ljKZfK8tlJJwAJr1X0ZE8XtWSsSrjgvBPkbisSU9PzjhZHIw4kv65qvCXzFQOMeDR3yN+Afyqt2AJg9TeDZxkuZZly7n6cVV8uMfr72fgM3JlCNm4MiQv7g0QEPUiIVWMP38yEvg4/32ojo3YoTnB/aCPD3+mcLuJ6n9znWOeuF5c7zceZaGQF5tbdI6VpLskqkghpng7HG3fvAz4fSnhD+yEKu40xEBTQ79oMcQ7GhxK0p2VfaN+xN792j6mDiibJGIyyeSnA9eS35+9H/G6ihBPPk7zv9GS2D9TVzBYsqGWNkAN2WdTdOSQ0AbmHmyHWCHr1YjcmNNgmRbbtNGePkYveYvXZ6uN+/xkiI2QoJ0M/z4c689davDTmsX79FeLMizZowWz66lr0G/cOt4f2m9FQQiXvxOwRMW6s+qKabZVE4MGQv8XuPAbod/GQzD7Cc1YFaWB1ww/oNa4sfGjwfaMMWCJarsVqstlizvpaVaJ43dS7K4ykrn/GhTOijhvftMoj6HNXDOqhLjV2CKlh34TcHd/SaljU4wka1dm3tQyUiMJLuKEm6AWpYqnRUsN+4/biBSY7p9UAhTQsa6MOLtwBu6a7Z2gMh9+Nmp9VTMwnac8GroMsF1RBvKJlh+cq1w5PPfXd45/0PVIb244xb82LPqmIGBFxQGglYwwxKA4FNahD7wndVVpP0cj0DBsMd89MR6NlfjNtJRKynhWxZXCj58n6Y54WyyDmAbay0YPZG9X4d8/sZR2AuumqHjtd7OdlnCd7yO6xQ9gKfIbZj40LWoBWkPt90SBcswurCciaIpOfsdmoolhQcGkxDdKKT1yb88475dKB70lOdPDcOquoaPhsoJRoT6DlgNxiuKS57e2GtfCa9Wb5P38OL3usIqL4fQp8EGGf8arDTCrLNKOaCIEPBkHLu+AGziUFTGccj79iB5JxtQzjMHxS3iks1c8RnEW8N71Hvbc/RtUq0T8iQ5L0dQG3Z2OeMOUYpNFtmZMG7h+FYObQB2owXe2jFkjKsoeebR0CzvEme2p7qyVMndR1FkimygbntNjnauDqkv5PsUYef947drFBhfl9Yu8253KEZldKDooS7hSu9CqqYSU32yiK0NBC0PzQS7jurflqNsfV1R5NermMLiVg/Yyt7Ukv2RLW2noRKyBIaW4cJWnIwLijS/MUX+8TGuGgqFQKbA4D1gMbG1WchOz21N1+oZ7FaDPJL0XSQzgqFSHEVTGIct1V4PHOg3mTanOT0P/jgLrud3AsXKpbxmG1iArytT3jVdMjQpig8cqS0rCzizSC82qrzpoCeJkuQgAewiqPPjt5jEadOBz9jpSTLKr0Z+9kMg2DZkiBTwoh9ELcxhcjZj6ylC9rYqohLSieHPhA8V3fI6GtPVWYoCsrWYbm+WM1RO+M9xpxgjVOCFqFDCdC16zYNO/bsHd76zbsufm8hgNVSGKBdZVuR6XGHpYmYRDBvFGT04osvDMulGMBS52tOb6iRLkIZNkJbfY3jouAa1uH5qaacnPl7AAAgAElEQVTXQueymB7AI2S68jegKMM4Hj9CPpZhC93+CuzAOUAosH4IN4KbKaMr9o6B0rywuhi/vSF0vK7X5XVbCDpexHVakftZk2LP9VrB+apARy63O3a/R5AT8CHr5XhMWeU1lG9pboAC0CVCK1UzYjxZvBy9GqNuy38S1mqYZPJ8+z61v63A8Uq0h9xlBvaTFSq1OGQwSYn2GFln3u9kszpTgQTk6ZaR0Qkhxp6xusty5lGAMXi5Toyet4UxjWJ7fCAJ3AMPkGfuNUSYIjdcQIw4gASsx4MhxZr7umHv+NnKi+g4AJj9jOIpcOj7XCBQ7b0cEcZsVxT3ETK3DlUvBFYHBzdCDQ8iOKHxGgc/QnPidc+V+WPF3pCAmFX9ASxQzP6r1y5XmiSWBgIpXTBiIaQwSIStAhWl2XioQk6s1W25T2DaFnBajMmD04uVAEZwOAv5AuFHmoyRl4Lp37Ug53NEhY/j7isr6cJ5tR8XYZxnW0fzRi3MZdXMaKYGGhz8k2DFaml0snZCAbqnkpRrjJniObgFvHDEA6pAtVRlKqGhbdy43lxbgkzBHqk9Epeu3XyI861EfB+57u6eQNJFudPtEkI1A5+z+1yH02evvIueD7uMGlU6MiBI855+X7NA+Apvk3XotkskivH7njcwOqhDViTYimx6FWKJQBoXXAI37+v3eEduozd9LByvV2HNvL8L1Hjf6bkikO666BQJJtfkri9eunx49nuvqHnmG9Wmp3BT3P4+8LpmAqFVc0JYHhmF4NPUzlin4keXzp8x/Y6uHgmWBmtFgdD+iSLpzcnlOTn4BKKw9sNh9vYfvXgvyia8WuAfAqDUbIlg6XWddOntxZXwyHrloAdOIvlnHLxuZed9gEeFkYKIRynp3cH+AxUhMIDmWolg+XpvVHzJZRM0Tu6JoLXxVYq/HyiWejJMLSjZa/rn3pi6P7EUl+6t4J+duxpv9kvyI/rVAtTGEzLEij97h/H3fqGwD8/RCmCpcHKyX32t2tsELH3moSSWR9MesRkpE/DZSFnos1j/Znu0509AHbhSw4UamO4o1WOzFMcSB1CDADR84Q7nmBTF0ut7zAGeaAvaK0gsss4JljHXZl0dL4PjT0kLne9PPvrk/i0N5OqMsnmo6KQLdyICwQ+sXd6IyU3PMKcm6kHmK+1xkYSSa7A6YMh0JxvmjPA/3CXc3CXSops2kDLL5oi1zJvb6mZR+gG9UWtiJwWKsSusY324o/ntFk8Gu/iMhZJdjDEODuzUv+c9rTUnLey2qPldC0YCRacknI8dO2ZrC0sanPKGSlHyfgQRGBi4dNfz6M1EKx46h8TimKPgooq+q9Y1VsUW9RujQHdePH8OKWOkJCpjx3JNUaQEPLkOwuGMBBICghfWAx1mwKsT/Ihl4wNbUqIZEO2Ss7l7btriR2i2YOyawcBZfkbWTfeakVVHBwd83g7golA7rdjvE45NUSh2Hz9PYu4uVlWHyNaMNjbvmcQhO94Adajf416Dhkiymc040Pdg5HSgoeP5PLVDevUP/8Xw09deV1DwlIUfFDysW17eI9Xhhvsa4oAFouuuW7t6eFClLdcKI72lRJPzSo3fsmX9CJNlzF9/fXh4RB4U1tsadYfvcXJ9LEfeQxpwK/eR5KE2xegZY4S0B9fr4VNTwmskNMn8K4HpKnxlsdkQquu1YuxzYuFca9ZMkJ7/4M1XrEBZr0zKGAr0OcDzLfYH146wHMN9fKTPVVpTFVyIdYcg1HjBatlvKKrsizHW24K556afv5/9luRGw2dcvYuC8f7bVVWOa7D3rikbFe8CiiRQBS8Es+NiJUQnPeZJD7/nu5+R1HD2gbvUMA+SP8RnMJzA3ycNlpHBV8/fc+94EuuFsi1Dlb+5w4uVpvMVR+e4G21gpQONGZYswxhWBlmKU//bv/8P9+HiUfYOrTJH7GnoHE5A0OVcaUmbgRKXcBXN3NDAHUgi1RFMBCuYRAcNLhNCkREFHRRc2aCCKHOVDtsbyc9UQUUP3lSWCB8/qF2+SiIp96k3WHNEWyhjQbZl3EKkF6QX3lZ1RaB7IntRYrGPNezYRh8HX7CcmAM2NsL2gqAHBDMKC84mjI5FCvrwXBR+SSW9VBLj8ig3sqWcWjxyyztjsR2eMbvFbnz83vpaLaNG3ota89DAFvwMIYzWZfPKMmMebblOCOUuRdkHoCl8zHdDLrjsHCqCH27vhSWgIbQA8iFt/Jo1Km/lliAYrtOuNJQlr22l+06uCQqm16otxRbeC4S/9/7g6wgfRIGzt0pItasJHEPhITBmEhXuK7j80g9+NLz51ttu48OasU9hdXQVMJJwmmrIgUG4kAxE/8pNKqpP54w5EuZXBF8dOrhf3TyedMIVlhqW5qkTJz3GFavCd++5b+G1cEGCZb3vrIR0j56DFhiTSnFyfq2MneQSl773avZTwVOaX6iASenNa6Q8LQVzttg/fNtlP60oNR+t9G2k6HdtoBh2IGBZQraNGHBqXn1eJg2avv8I9mDL+r/sbV45X3lZseaXHrP5vKUA+ApH2wKqznyfAe9FKIITAjc1mCepaykvYBgAKNZ84Fi5bUFz35EMwov13xJw8zN6+nLmPDZzszOX7b235zEpfF3MqPYoY3DAuyz2tpRtfEZLxfquOfF9yhBsjnZuppH8+//wv9+/jTBVpNeCVxgWViuQAnMM4sF7U4S8DgkPJpM7pfciQ1pQwG5AQJEHv2H9aruddAvOAufQztHPxgD1O+K4rYl8LWg7FcTggRqr4m9uea6xxr1MA862pPh7a3S/t9zj7Ios4uShGAuCXK/dnyQz5L391W3cgXlsWcYiT+frJC6YfVJjBWtyR2VZyy4KpBsjvL0Za0ykKbCxwiNNgkgrJnNZasN66MV4YDSuyyHLvQM0PFOUALxnah4kAAdRv49E413GpIstkLZTofBwL54jJQvDwTWmZ7cbDiep4gU76b1k3TWWbq566RCnKYstQncY5qAL94+fJfGAFjyTAV60AIHHnkdv5LLWWzD3ejojTf/A+y8rhZri53e0F59/+dXhqwOHYkWLwrVBNZgbywSPvqN7NHuCw0Q/Sw4iLdJ2qJvGtLy/+1I016T0qBXs+cTq1nyyNueUokuQapFgqJEVxaHS/PBM1Jzo5ID2AF09roRsaKhZr1aSLcSt+PT7DtTNV/GhFto+f7J8ItgorJTysn1dPtsYrCUEZ8hCEiZC9rCDxwjEEjQYWuwjF9q3t6W9rLOVrORco3/nPVjeSvZK9kgbQKO/4X5zb8NZPjmcwtofGT/MoAxQe74E5Uiw83e8A85+rT1v9bnRf6xH39fAB3LO56StcoQqz5wAeQdLJ42wrhCXe3Kc9fkaEnw0kxZaMJdAtnAtWTBSNPVzzh1yIBCNm9H68cozyuD8+b5OlwZ24L1midyBSYiHhZj6P/7P/0veES3h4/4jgL3xmOLaRL2wrGzjYQSMDGkUZoTFDN6KNbFeQaz1chHpGIsGmYQtGveJIMxDTFrILO+kG9IP6c1c7+/NmI0SYd2bifFxANtlQ3bgkow0tfHncbID6+JAp67F2N0AtAUDE6oFG7moldvemxFMiHH18zXu5G0pIe4odeHg/Z5+fmvisoR6nq0MtCitFPx7NHotrJWBudPZTePFpkZxCX/dswUQn4uQQMCHasc4gDPa6rWF3cKdgIuzJDkg4W4TvACO7HXv8TugNlLM2YgdWApNDzgi2DEbl7mZ3Af9/f/f1pn+anZmV/2W7Zrncg2utt22u9vudNQBIYbwATFI/HGQ5CMEPkQCFKIoQYpCAglJK0CHhHTSUzoERJr2PNXsujVXucqX9Vtrr3NOFbxW+d77vuc95xn2s4e1J+ZBkf4yIjPgwT8bNbIVqAwGiIwIio8n+++RGPM/+Ef/WFXirlnjR/s/LSZ6WtlcjpJgbTRvogAoA8rfu3K6OHRRc/z7f+8fWlk4oHFeu6yaBoKm9stheVDxzBagE+HCujfd2eOHdp2skDNTy24pEYnGDHyh5/FM1qzWBb6cZR/nc4QlFlZ4VxlkalTbMiI2mqp3GxowTKNns6fcm+91HHbCmxYH1psoE7+n+3TNsQpaxtPncTTllfkHRirezpnbKi7htnlxEtF8t505ypzc+Uf/mtTkcxUmkO+yT/P7Qt/6hXF0DmH+q+K1znXdh0BVa2RZFb0KzPKcPsNdXwwp5h5+VphNhNIw7/IFz9IMey1JXGuivAG8vwy9ySnVmp0sg/AZgez6QaNJ24/G83/pl3+FXcsgxpzp4lQ7rdTZMuouVjceAjwiJxYOrbOqSZDarqn8/yyjXTWFMSOGcLwoUz2r2m9xJ/52DwENNZ7QAvJjsuge9jaPMOnmkwTCQUd+r8wxXmsIkugF5+WPFKzp64MBkQ+mbiGgOfKdCpJuMJ/BpEPoreiVuSXiI5lL1QT4nh14gzn2IHr+CAILgDoN1lhYC0hd3ASQtp9CCFhAcD8OxhBmcWsTgd6rhpxCS45u38RoB04q8RV3dhQG7TBH2/U+2GIgSWQ1DyvUeZ/Paa0Dc89agdWt3nD2ruGTXvcxJ7cHsEKNz6u1+sDovBEiBlxxQ86/D+WkPXbi9M43f+ZvuKMx40zrMDrDyCk33vYmtHyijjwffvihYCgiQIQxK/LhlJy2pBY/VDQG8eKkhD+R9k9cduCXMA3u5Xoyo4Ga9vXfYnFZuYoWZn1xmIMdoVruJreAwRISyKtrzjUoDE7PJxRtGGw7KruuhGGuaHtl3IsWx1jmoJdJ9LplXadwv+mtac5mejDEMDKfkcHG/YZeYK4IPOin8eGrAFgZZ+CGjMOCyrh3NEbWLDUtEmezaJXzu+PNR8D5DM/6mX5G6eA+voZ7mK7WypBbBa7rsNLy00y31pjPyUAkVT6tAI6ix0/zPPaxcxg+UQGRMa/NlVnZKFirYtt1hCZ89kcANGEtTSq8td4H0/mv/9Z/sOFBZo8HwmBHa+0ClGmtDDUeaf72ZjERaX+vvfIlETh5/9JIx0O/DKpSe0OwJmsIecOYgTKqwUEgDK4L1FjPaH4JQykhQLRdXAP4WnBrjkALc3h8kEw0YbDJOMJUXEuFbrWRbn4Jux797cZvNYdEOwS7C4OYLtaWnklM8NgxGxkL8dSDBVTzYSxlqBYG1vCnvOZo0x3PQjjjWGPtfNiHoCq9ec/hQEh/tOMxGTufEjjrsWoVgZTCW5qY8XThqEdTsMbPJNqB464vxHJIaUP2iRRgNOiuDfdFm14ytIZh2FITYY6C4j0qbLKsga22RAMQlUEVsAPC+OlajJO6gtPrrHulDGW87qwHxXxgzNfUbZv9ffPNN90Fw6F71dTlH6EreNuFtcO6M/a0H1yLhumV6SEb68aH1BAWDIQOGGmv5F6QkyDk8zZaaZlALKtEGm1hiuiHwIjBrJFhae21Jrj0jJXh9DxVYy7dEz5YRl7cms983sZx2LEtll0uWJUR9mhoMuMMnbgetgXWhCXoE2o/eI1Gq2/achmzbz2DD1SavTddIiCGwblLjH73+xvt2srWMOmeyTLowh4VzFsNel0DQtxSxtUM2JNPqGl50Fbzt6CZPffMOZ/4APiPs2Wm3WDPFbbq/pi5m8YH4w525O8tMejDj/b91h/8gavLQRAtx2lTxCbHmkbrzd1s0AMgCnpY6bt4JS8S9qXg9yMyAYnbhUfYNEFbw0U45ogJOfzDry5oNeOnnH8orXx/GE3gifECz4ScJu7wtDWhpPduVtSymKPB1ONvbQXTfb5Q6de4w25mHXqL5WCuGqriWjBNvMSNrjBRbDYxWmEe0g1f5k1tjhFO0TjWxckBW9fpKaLUZ4zfwmUIfyGOEW6dd6yWaTXE3s6aPrsHzzpSY2FEi+7LUx/NDBHvQynt0u8x3qEThE6fw3oTx97DUktja0ktB8H7uSakIGxsXVRLAsM2PZAlCawhp6zWgOQDeD9M052qR/taxgqTnLGj/d1WcwLCvBj/K6rLu1UQVnMapWFN2qmgXK3F2Z/Zo63Wti5Yx5szUKZQGGxVeqKgbIVume/+KVnp8fvgl2LDmHo+DG0NwbDWxCfXYuO7XZOuQ8diOEBfJRLCPED3qNDMGY7Sxj3tqF9CXSPyGrNPMSAYDNeWlhh7xrdCdAyxcAjParia+dRSeCl+rWqernSIojOMLcI9e9r5+9wy73m/GmoZfAVM96nnw+tiazdnxPeLxpe4ZaKcqrUPDZWWnWDUOGX2bzMmK1XiEYEENdbpRuROMmXko3zyOCvE1ch/99t/qLXhwkwU5w1FPSAQstuemsQww7ZcYWIw5XPk+kvDcNynIYxgs504VlOJwAdszB0+7wIvjHvMNBMscZTD0LswrrM6i+fDxMZUQ2HTMKEgNIhr6iJ0EQtl9JnWaqeLQQ8FtMD7DcLnPs9iaoTY8HqgdkjUD6Awuvu7jYZswn1G+PRgVJvp3w3N6/OXAz0EUOHAkSzDKBNZtEhd23n7/tbExzqYvXXozlyXjKXVBLcmOTUztqZcnl1NICMrszDDc6U4nDXRRkvM1gpEZBBskyhSKW6NNmDsi1YWbp/7e21XQe707TkwGVsFfjTHlCNN9EQLslO2sfTGPbNe68ryK2PrqzS2vLEIxDCjwg2rJhplwRDARgvdMvdlv+emfNZ55K3VHA//Wes4lNHkHonvX84P52Hly4JdYp35nDKvUap6brfwkDu3P/OKcJTlO0zZBbY27cxgTIFPsoBWHmxy916hD4QdztHWuei6h6GnbHAFMftrKBJtm+ebJxi8mPty7lfIgwiSatmO2Jk6Hp3KIny9XmsER5Y557JwRAV893IRTjDejZDzWdHfZarr2Cv7qp3FguM+EQjrGvusjBXAPFFis445L342z7QfaZHuGfbvffu/mTGzcDFdtz9DTLw6sG64azuQSnzquIq+yKwzzqkb4tBiMC7iMlJ20mK7sYv2M9J1K8nRr5cDQMgZGLFxvjCSJrz0XjbbhzHzvOJ9PiSo7aPdbTHLElnNiq2m0863HSPMvVEVJYQ6IemWsEhnH+YV96r2ZhNV60Gh+JpJW820B7bEtXjY52ErY14xy0WqTzJK94yt9YbPHnCLBV6pwGQ/NdaGpHVftxpS6yRYoIF11/KpuSfiS8JDY8Y3XWBKQ5Mk0ANa7J2/iesGA+4hqlDpPLoWpgPCKa25h8GiUUUIYNYG++v1tAPj1WJX/n2SNQoR9ECU1k0LZmr5rmnBKb9r2Nei3ehdKoL1eVVmShfdu+XQ+Qiurwrh0syW7hbaGuuwa5MkoHUPqnUX7up1vTf3qUPeTHlzdpuVV0WFebDvTexxggkMRGc78d5EpWB9ZM7+Fw65KGxlbHVy95xlLStYYFfTHopu5g4YgDlNSc0RDo5AyZFdrAfDI8NLapGlw87KJ3qet0pk3luZpM/m5juMr9CK91P/TH8eCyJipavysfKl0kn3uXRri2JodavA9HuN+LKSVdgGJcn/eWEX7X/ff/yDb5t2rC0Pg+Zv31jXQhQLIyHGciHexw7wPno4i0z7eJv8FImexez96qiL5kF8qap3jWbbQ98NxtOfzELMJ5wG6fzA5OJFX2ELrkFSu4+ge3vFVPQGDVOuJsi1JZ7i4sUjF22E+Y/G3MUn0JyF8HqM1gAejzynLY1LCGJeDmPmXta2Nc9GaTB/YsWL6TJm5s3fZNZVK7R0nvTTbnoPWRlJ96oaG89jjnaQjeMtJTfjbOP7Sc0Fx4pkpwhQoZbCJ9tMJjcMmANdzbtE73oco1mQaUgsMPsfxkBx+gh3QpmaElwNkPZZvY/bW8191vrMc5AHIvFcFdlTTTOHLYfSER/Q2uy3aUufsafVqLba0daSKibaFGno3KFoQz9ELDQUtAKle4OGXMbcQ1htsMWe+lwz4Bnf9jCvjGd1EHHP3mc71jxjxW0NZmi8hbBqQXD/7Pca41y8l/dd24FzNeniwED8XdjOoZ8DG7EeOGc7ZorAV4Ew29ow5jL1Cnh+xlm71ol2RxMGzb663dUK2ZQZImNt6YbDRDNn3PhrEAzDMGE1hjXGKo5wXDuX+9yzYhZKYXalZddSnhR5vzl8xnMb5aMMNfbH+ur+MA/39LRmngqChljGRxfs2Tcf/1vORvhDo5SGptEJRujA57qHpsNv/cl399INI9y+A4rmkPCpEBK4kwLgcb7oQaeUPHLiONEMYLRsVzTGmqclcn4ygRJxi3nUxKrkayjX05o5xBNGRw+vbpYJzIw7qZo8Fy933y/OyHi31cu4R5lBNcku+IJZbXBbMDrHJg7G1oiRSmNiSu1cWOKDKWYfx0GJwYTqTsP7UkxoYq/rQKIwUXuOVUDw3a3mXFOaNWtkRQmom+4DAtHqGmu/g6WUQYfE0vqqmKIjVyBdmZq8uOfSmQYHiNaZ+3IwHZYIATt9P578PhsnYJhRiNmFYTSvhqpV6LsGyBzSaL3RtPFllCgtqMe0r6ay1aRtRg8D7R52rZKGvsjPgcnWxr+rpQFN59llOKHTHnDmF8HRJJqtVtZrq0VyXR2+W5N3+zlOJmLvy6QWAWWGALOPVuwzyNkbRu0wQ87mlDEorFHmH6GXQx/9fEI4WaPBayvUTV+E6RlSWplfzhBrIYtTjlB+386D8pRdGzupNoknbTzgTfNdQxc8Iokw3DiCpfPyPsiP0FeY1gqTZWw4yIFtwlOetTK23+29815oybzCiU6T+AZhjDXSvSw2Xia7Vez6+/9vP9MPc+rQV2BsLS4si1Hiyuf4O7kP6/cq4EtPXXevx7/55V/f88T1BVJMqxmg5j/UIaz0I9cf6IKNo1wirc1d1NvEHSIvYzajnPjmEFAWqow1Gk+SKrbdReL1DmPpQacgTjQBMYi552KO6j4cft5v9qC9+NrUelZL8GjbJGj0uYy3h6kYpTeUrR2TB+0iGuOES43nugyUMqZxiNAV4pBjSYmJ5gXKzvxYW7SYWgZlzl0rEnPQVHi/saSNlW3sb7Vx33cIIZXJ0mC1c6IpJKFYW+19oX79graChpEi+/JIYyZbc59CUEwUi2UEnglG6x5GO5ow4Wrj7KBOrzuKu2vFGsvc9WkWYeonpMOyG4RCuAh8rZEhBooKjX/Ah1YEXAHvoldDT6xnNcUSdZmfaWK0Eg62LQBDMYOnz75UyHGAO84czNX5U2ZNwaDevwyzArw0YlYw9Mw1FVZbXNpnw8w3uHiZa2tduN3QBo5jP20JDpMmcYWXhbJwtC0DZ+xt+7W0Yhutccvgu56gNJzzQoK1ZqLh4gwKY+ffolxNzHWtvH4euoty1PA/ZDNJHrz4Poe/vMt/Q4c47qbAVBlY9yNMOHUnYMwFlDqX8pn+zb1WgRpBu2V+FYRNpNkqTWi+VXCejfnu2jPm5mz0nK2a7+qUdonYYcg9f+FTq8PX51fXlH8tazG8sE5Bf/5P/8nP79FuxZqRGBzaHenUaEVHxHxhyDAWajvYy67/+BwG3W7KdjbBpEe68cAl790bHMLnvZp71eTKmCs1toOLwwjGk+4O1mCmgI6Z8TC8bu5S52Fy12PuTA1kY+Uh6kIa0cQijbuYaMWM1ZlpU7i7RMz71d7QNsNUntc6SROfGtQOR9GLQ10GZ2Ghf4lVjROsP2F691Qis+UFPa8N7NLNDrdPjHPXOYw2BAH8gA9hiz2WiEsQrreti5rG7ffnYLHutgw2mYY+mKO5ZA0gxJi/PhBSpbjXnr7Di3F3f3sADNdMbV9rBFpviuK76L81bHDLrKvvgTAYh5/NThI/JkOxc6u11H03sQNlLAchcAdja8KOEz1Gi8ler6bqVgMv/FLm4kHp1WuePVg9ZFsm3+sZby1EOzVRUJZi8dvoIjTlmLfRrEKTtQhgvE22CRNfQ0yzbtEw7WhCAGwijcqoFq2ZZgqm9zX+uNBOYJqUFF0ZyviMRvBCf1vGt1ixmlvO28RFE903e9oC+aUJC99F08z67qkJcd8vY4aeYcxlkqVjfq4CdtXma2Wsz1kb0fYsbAU5SkqhjcI+FUjN0DMd2UqMo87hpiOoVqESayNrHV7Sc1lNn+dvhXnPcMdsVc70Ox1MfuHnfmGPeqBhHmIyqpfMh2hv/OP3RQuT953FhplweCq1/HNw9j58axoyJ/4uA0RX6gKUMfO34QwRmaNBCCnxaua73pzRXFnMLcFVUykWyX16mEvkq4YejXHLZKst5We0+aYkb822akbcs4ThhVT3BXqhmRDFwPzMwczKsEwsmhPQSA+J4369EYES3LxRwoZ/1bafHed2g2sNrBpbCtRbg8HLPhaGA/aldRlmmQiHMjkzEftJ0rLI1sqst7X8TTUwl4acGHBfS/lRm+Ixo1sJLok+SplXkgndGDhozGmBj+jPRsPJoRniXXsoi1nyN2Osdg6s1qSY0ko7YKwHNr3WIqDEJOwwmKw3RmiGljoZj3XYzKBJ+NX6MxYn3kw7JNOxw8/RCFiecUBOsfRVG51MWYR8w80HN+TZOClNxgO/lEGYHPSerTHgF3B6C7hEkCwMXw8nK6yCvHNf5jyZh56H9rhMk3Vrxw7Pk9hnB0DEmo0Fm8afVjAc3REHfl7rvIh2WRQn9kX71fE5k0+TAc4zYrFNUisD8zYEY8pYNG/jrtTvwAcCnp0zXmZHOvkqgENjZfTF3MNrVmu9a1IlK0wuLabCeFeHbqyipyOOylNsReRmeeb83AqDMvj0Ryx0EYEf2shCji6wjH0rkOqQ9r2GPg37sfo//3M/t3dY5m8YbrRm/rV4fdsRUWsUnLQMthrComnOCHpQqyX2714fvHEN7yLub5WUIo7NplunWQhl+t6NxlszsBKnzLWMq1guBA2+B9QRBxUSb00t30r/mDUREKknHILbSvpqhf6sZpQokp6BDpfDAWoH2BpfyVrybJq5blN6cZRGyCISPagAACAASURBVARHi3YVaII18RyN4T+NszHHauBbDYsxAY2AR7aKGtoq96FusNcGJqixAbv4fdorKfKklgD1hKm0ZeKE6Q5DKiP6Qo0wrb1h7m7GkWSQNVSxdULmPHq8MQtT42RhLBxJad7ATIslIAbF2FAIWoWOPQvTWp10hbx4L88n3VzwDh0+sEwIZdO3kmgy0RzjfLImPbDAqlRM8wF9pyZux4m1wFx6r0XzGkzVDmWabw69tlQtUIodiPouEBtrEIayQgXQeWC9rEEVj64HQrDZgB7DWJ+2QEdL7UGB2Raac8zvPM+MfeCcYvKlfQQSr0ImScSMRm/rzb4HHHpIqkQ79UyEwSeEjnGn6wwCL4qVBSy0ZJM3zBmc+qA7g2sdOCvDVxaYSt+r4AyjCl3xisKVtcs6Ps1se/479rAl5pLSBFu66x76irEIClU5giOXG5veCo3O3YwcxmzenbrmnAGYdcaWr5f3LWdorAXmsDhx0bK9bqk7tO8X//k/24M5sgDAGNwYIqhUrQbDIamZ10njHFtNgWxks7X4XrXWNl6t1F80YA63tYsNQ5xsIbpJc78SKuOpecekcZit6/b/tqSqdPXi4TFl0mYm0Qy7gYyxvxcmsbCxtpOD1nFzXaXmljAbCoSZ02JOSE6u7Vp6wycNl/uZUasuhwl1BAb376Hj/gllSit6M1193/HIM5eOl+9Vo7DJNYe3Wk2hE1spuhZiTgeLrAnPWQrhs0aGNUI0i8XvcYqRMweYI7CO7lXnKpjocXWWLuFX+6Cof4R7NLUcsByUpIajGa1hbcBRTSjZmoSua8sBmXA1xt1qbIzBccxOaYYxyNGqiBFOookcfjCx50ByzI3nZH1gKim6ZC0HjNSalPbLESFg8CQ2pBO562ZYmwbSU1cRMd2WUj16LBYm55HMWK5vdxdXdpt9tO9g2q0BQTEWmNUJNZLg+2dVZ8blLelSrr+PTdsp5kglw62lQMVFnoPgsBMRBqnrsMxqbYVJKKpJ310UqWl4EHgvTJnIJlcpdGXENXYaAVblqWegiteSjKXr79GEgfHSP9PrEE5obdoaaqwUFCUi3W29+Jo1cMCCV3NylbiBdrbPDoNctbXOp3RX5sf7VV6qMbM+ZYS2Kr1/sdYQEOUFZth6L4pJkk/ocOLzg7AbJl6rCliX+9KAGcvZz8YK5h4zh57P8tCE/kaoUOS/Fr2VO6yrf/kvftEuUdqEH9FNOddlgjWFm34KkTU0yxoIE7AkROuJqQceFkw5adM83JCItb5oQdUQuAddoIvfmUGKR+fwRsIyhsbYVvPkurZm2mKq1Yrq6PBBHlyY73Q+tQJ6XXHRYqe+bjQDCtxXOtuxh1k2TBMcPkW4k+Bg7WFMn2hKYcxHNGcOMPftgaGSmLuSjNOJ8Vm7G4cP9wsRBQ90zVgdGrRC7su9Ct2E6BPGZuk8eHy16c53SQqYUD4+h6nAaA5NfQZDN0OAZgyTsWXtymeIWPE4acu87d225p/KenzuKndTbJ4DuLeXTjCU3jRD9K3GXJ2oFg6kiXXjSMFyYa1OiOnbuapDsGDOWr/Lqp9s6272hrm7JKv2DeZIG6uzSoBiLIwpWLoaF6h1EA7b27TA4pCYeRO1Qrsvwp8UAaMKgUAxEYqH7ZDbM/MH8jtiKwQogDNx8+ZnOkOJa4e+qb9BAtLZM6rzPOVhYc63lCUK3R1UEgzjYZ9Zv0OqM4NZnyJHYvbTucNdOCQcCifevftAtbFv+azB1HG6PbhPEXkleJDoJX8H9MJ4MMhz9thSCULNpVYHlg/vPbhPVpv8MIIwgTG5Z+CNCIHQSNos8WLf8Ts1YckOct3gmJ4D5HLr1h1j2M0taEcPjPW7qnd9RHVpLPhhbsBMHhvcIWcIBzEkfERCjudECUxEWPY9grKMLsI+ma1mzqz+WKBulcYZEm/yd7SnLtOg+588ecqJND2PCG+ijxAnjlJBmZv4cStc3itZBPjXBnIxpGPlprDIaNmcP0NXE/MeTMxWAAlyDTdlomQEIhzYexeSI7Wd7/6rf/1Ley8obRJCoRA+nm1elYjFlBkQB4wNesoUrYYl5lRGUaaRg4BET78yFhmtD+ZSKQ6mV42R9/arZ1bv4ypwU8Sdw9BiNtUgi8OaqdlKanwkzNOojRenuE8lIszHklaXlMna5Jooipp43PepKAAKLG0Yp4XSMHywrGqemU8OtCMStHa0kWllse0zq5m4foWYQue+1cxrRlmC67q222k1MbSOrmGF05ZwK3CQxmYu2nzXFNbYLTzGaghhp+6Fn+/ZpddgU0X52xq4pXzW0esGQ5uM0Vg56Z5RzNz8djT0andwwwpW/1x8D0kPZj0fTrU/tC3DbGLM/IRJ37t73/OoYOfQoWl2L6EX1oOmA9BcMN1xzAiBPaZmDljn1C2GQYPJcu9dNY1IbHw0fHobck98ALi/uY8r9FlYoVHVjN/vpqQwA645oTh/xoRzF8Unykw07KOqb87fCJ3U0db50n+ue+548zAR9vieGCNreeHCRTWg/dSMbUm1VgPaOljRAGE6VRI0s+UcE6oHubbeB2cZoYP26UqAElJohey6ma/mTjYeZV5vq7SqlTNril/svKjOPNQ/sQU1voMjBA1oPuAXxpxF/wg3xlbHJXvM8w15jaZKQSorSPtSfrRmP5/jQOf8HBOT9jX6ns/JwBrGoDUpzxs6tAUULRWhCBZN/XSEXvxO9CmMExhmDx/o2epZJpyT+9OA1f0xgRhFg9DSWZWSZYxprCo+qL2yI8ICHYFNR5VEalAr3EJI+8F3fPbxk+i/dDtZ4TJDrdASVil+Bs7Jr/zqL++5EpgmdfLkafWES7NNFvPUqRP5gl6YsCniMYHVLLJN1BSUpoh8C8YwmGCExxbNqo0w7eySUsYiBUtb017rHISI0KyK5/L8an09dD1kZTpI3mK+/mxwMBaWzrmr9I1QcOLIMAoOwLMbtMWDbH4hrZGgXoNI+Zoi/I0gsPPSMZ4JESyGi17AP0xFa8iTaOGx2XSLQwWCeCip3ASY4vlb2KQmT79r7Usaasawhuh1PoV0zGBJvtA8rqtm8SnVNeDQNUTPEQ1aN4gGZmFcEGaJcBFR8ZwW+eYAXlX7rSd22qzwDvUqWMuY2okUSXPd+9EUdP8kQLB20qDEsNAEF8fWJOHQiZtx0c271sE2RrrzLJRDnRIIn/5tMCx3bNb97+t3moX6GRrrsh9oLyLa43RGh/Y/Dz54TweOA3tXvf/YwB5cDjgCzdaFrqvGfF4H1V2pDVHEujtAPRftPUycQ8t631E9D8x5vn9OHVDcMV1aOePhH70eoe/u+10JnM8+u2kG4DXV95ija4GTOYdfYBy83lcYCUlGMDFfFxrFX1F4sZEdnK0zZ06jDsW5Kf/I4cPC8kV3n2nMbon20oX0fqQ7ERYTheonQsn9BDVfICHmY0wUgekzNy2nRojue069PjUuusOY4Y7y416IMGwpLA133XsUp3v/hk74DteCdSE0EOi2uqQ9V5ngO6Z9naOEl2IRiT4vXRZ/OuSmEtAQLcQeqNcmPTbPnn/RQhOaMAyF5aYzhCJS+AOhS016NOq72gdoCMuXOVhR0XRuC7qAj6TNFXsimEtb67Oi71LCFSUo4XVpK5b+g8HVv4AGRgmCl9oPQ3E/Itx+9dd+xRoz2gGaAdKhWhz95hbtUQN6ARMW5oPGpAfZvBnzsxW4avYzgK3WVudFGcWiMSMJRwuFSXGfOq7YpFb4ila0AullRI4AwLQ3dBIhks7ICVXy32TqjXluk597oWWOZlOGzvNrshlnGsZdif+5cO1qXNVWi7HG3M3isjHck5ctD83pnpxSjIFuGA/URp5roj2koD5jcQsg9fRj7Wq6PosT9vndI9bI0R0TC+v5GgdTyB8lRwfKMZPXv2tiXpRnpTh3tIh06O16wpwxoxHC7mQzWgyaKG3CoBPW1QJRhF0BxboxbtaAusf7Xzhk0zhYn4hc3UTKTJjvHdVDJt19C1OxT9boJNs+ev+DBQpibUuLED+Cg7HDLOmXyHcooEOvRuAXGDOOrttTgPyEFASEA+v78ssvuyLdE0ErJ2TOPtTB+uzqjZ0bn10Xc8GvACQUpvBQNH5GUMSpUyqQNNbRB+++s9DIRTXofag1QLGxEjIC60uvvDzO0cdugZXCO1NCVColxfxpCNwGxPSJ5Dm8zPz1X/0CdXqhccNIYQ5cA+M/I+iCZrSJgVc0lebMWPkua31E0Ar7wn6wPi9onDA42sQ93tMeqrg/zP6IGPMBjccdqiV4EFh2dooxVwFwk2CtR/eLRCT34EPrFEd7ICF7UIz25GkJfAk2YBTGaCFGT0ToXPsI/WP9uDuIXqXvRxJG1k5bJhcLWQXR2Hv4E4wSgXVX5+OxYJhzEmZmnuPUroBC44XZXfr4kutys8ZYIeFVgVNPqcQrj7+mNm0+j84JkCIpB/4J1fuotYqSwhxpq8aaIfhQrmC+gcNkBeve+MMQeLSYY4/KQ6I8xoJJ09gd54A8eUKMvfZI/IRrOfvPjw8NRyKO1n2/8mv/du+4nQtEY+BcivnPDY9psyuRIEw2phoMC1rJgPlTRsQCVdtsLYlUfJr6w9owHsz3bWZqUYIrxYwsE4QRkADRScZRE/zHh0ezxCFTRoWk6RjMAMhUGw0SSYh05hkm9MlE6vUJW0ssLCUbeyhsKukeaMo0WuVZAPzb0qDMt86YOu54BhpYU89zpuMU4t9nN6+rvsjReNqzYIuZzbM4HIZutP41Z41Dkr6t93nPAgbNj04jIwTqXDMzlEaDNGcMHh9YoX7aGpqD26gGnsOh8WEWg7kh5g2TQeM9qJ98p0y1AoVnwAgZx1ExAA7Bi+paQ8snWtk3oJ/r+XdM8+X57k8oMxeip4EtKekwqj4jeLFoQwcAZtDokQp0NCmqwiU2+gtjqTi7vJ6H1WdSDJ9iOmh/dDl5Sf0RmccNMV/2krHd0FhhYmiWH3/0ibUnqs0Bs3HgEiYqKEFM9/hxtQvTGnDo7lCTWIT2kdpXffH4gRj7yZ0L6t8IBmufgPaIandYnsAsZ6UdO07dKfgIlFvWgBkXmD5zP6KDjeWCicsacCaYc4Uma4zF98LzBzKWwS0LsdGIwsxTzJz7njt7wZo+wuLM6bO+z6VLl6y9AcMD2wCroVl2T60g7Du4c1c4NZbdfjHdQxpX4Q94Q53/u+pxCM0eE53U8fdIne13b97wutvq0zoYrtP9+B7rb6XJkS1o2+CpaaBASy5oBwHhKoWcEf3E8mSNGP+Rw8x7nzuHWwHCzyBmTReWMxfOmlahB4TgSWHsrAkdZ6I07Oy8/vrrOx99/PHO+YsvWWEhsgb+wmfP08zDUUBPJJBOiE9M6yegURq8qoflTfwQog1op40RgEoeiZnfF+/CN4eFhmUJXXHebMlO9FF4l/x4EjQIQHIFYMZ37yPA8qIBMWUbEMDQy77/9K3f24vGmrCXYjFup2SsJL3gzNAmBAxGWocgE2TQDGLr3Q9z1mBE0Hzm6AQtIAf5oVr4sFnVNmEoEBrfb+y0zWmNoRog96O7CAfTUmaKihe7hjEvv2vhtziOU4mnXizPf6KwJp5ZPCu593oWY9PPOgmTLYhmSNumONz6GesULLVpwGtRFTQU1rKmMw4819AdDFweNdcUMdwAI9ZBgYmyJpjCYNIQLzr3Z2KS1sJt9oJ3Hl0OCZrlrnrULWUxRyhCqI9w4GBa6f6M+RDhXCIQNp3WTIWCICIOZonI+zmtrjxXPaONPNkLhEwgG5pv3vCaH5I2HOgkEJW1zcnezAGg+PwmzVfMD8bL2M9Ju33wUN5sETXj+OCDD3deffXL3vfr167vnJbZzQsG5UgfKQ+YsoW0LKikecOcOTTMC8aLachh4wVTOiwGAC3GeRonzVVVBsTUxdxEc4IGGMet22qwyv5pbi+/8mVBDefdgRqG9qK07B/+8Ac7r7x8YedjHXbanb2iaxgPkAVrdfTocQtwHHLQEP0EsTzoqoLFwnkCCsBEBmPFv4PW1fDAW2owC5O7JHPc5r4srEIZ7BNrzhnkvRdfPG2NmAaldPrGcXlX4zxz5qychgkxY0ww9APy9Rh2McxGF5vAC2j098SAiqXXcoWJoajxnWi6giYGVqlWKQll6+eAIAc6yyDsCjs+0BrUgmSfDol2ncDC/uu5B1WR8q40TQQT7aNcmEpjwT9D8wp4ATyD1HLmyLM5I/e1HsAV0Ddj55ydE9MsbzEsJa2dfWjvTQTOWXW5Z/JYhCZWze+IOm6nMD8FjNLAFyybTjGczU8kuO2H0fswbrRqvvq5mDKKBYlSp9RN+6q65+zXPlLOlXPDXjKXNIlI4tV+OZN5D6jO66fPsEBjpd4VJES/zinKBmPGCYL0gbjCcADF42TpYUbXs9Y7Wief+ZDDuAC0MYkxl9GwKKKjjUCTgHjQCrg+OJq+J8ZcjaoOwmqBZdIc6PsyW3rfQiTtvgFNOYtt8PAsQjRpOxEHYDdlgheOw8RjlPZRxtkDzuG0MwNTegRUtXFMbg5QM5gYM9fwD6KP8AiuzCtp14eXVu5cE01f3Ti0wXj78ToZ254sq44Z4iMSxNJe11Pj2s41S+BAS2V6aBS3xQzOyQymW/YxERnPgunAFPjOKTGSal+2erReN8Uc6kgsrt8okNw7+1jhyRp3nTCfOTAwBpgPP0+qAzgQgtuvDwRUIclacQ0aDFhqrnu88yU1VaBkauuP1DLb1b7TNh68mL2A2exKE7RA1b/z0gjROrke7Q2mdV6M7ur1ay5ujzlux6b24rq0ZNYY5njmpPpP2uK5t/ONb3zDYwLe+Iu/+JG1JO+pEoXuiOZOy9TlWSgc9LBEYzwkRrErjRfN/4c/+L6iLU6YrtCScPpA57t07LbQEpPW/aFfXm+88Ybnyvx//OMfezxHdMANV0GrpMbzvFlzNF+0sM9ufOYxlyHCsOjPCWMAmrh48aIE1hU/6+y5M3Yofumll60dXrsmZi06KjyAYD937oLpxJaX3BLF6BkH2t8hIk1kYaEAYJKjNTt2GQtnYDcUCGcG6xyx1uzfjetXpk8iQiH+Ac9HZwKByt8w1iPiMxeltbqUgJN8UPbov3hv585NwXuCKLgvvi0sPTNd8RLcwqGbCNDruifWsgsxkTQD0xVk4S41skzuqxMNsfkEGJ8R/eTZRyUQz0mZ2JWSImsFvwnKmuOpd8RkpUDolxe1juYXWMvSmPFzsK4IacMYWv8j6ogOLHjp00/Mz07JGYoiSz7I58LK7cManHnpLgQUI1qFftD42Y/btwX16J5OOjN2L+tzYB9pzL+/507YZmpgfInnLGPjITADFjjRFEjEtEDvIcQMw3kFcduLrANbdR7zi8LlxeisOYvZwD3YhEPCscvsq/I/1mbAmOMUQuuW91OvB4Q8gb/oPw4V6j/aBq+H0jjK7CFwzBS+n+JMgTxK5MWlbTq6CWUjODLvdpwoXANxwAQfSKvgHsmOI770uDE7x95KyvLcCiAOMyb34j3XGLkuJqIsBhwJeiyMlDVp/C5EH1Mw0FFiwCOFuSfmJQyzzJq5o9E3jAmnUdJDU+D8RWOXiUEO81VIksKW9qM9+ToJEplqYKDuOg6lj98A7RTNHggCoj/pervEMh+0JfVkQgnRQEwDGvNxMRzuBRaIzUuMvJk068Z9tB8HJ0UbIfRQ/06eOOXmvZjB97RmMEAsA9bzhg9humbYwTtwBPP/RCY6+4eF8bM/+3fNCB5KW/pEB+Z//MVfyoR9I9aaaKY9yh05gvZOaJ+eB2xz5eplMeMzmjtnkuYPCYfjmcVA0awdEYIpShU9WSQIv0d0rhaTgM5h0Fhmnwmv5jkXXowW15T0jz/GFM850THcOY72J5q6eOElnwGEhhmQtF7wWULt7kjzOy3clhAi9haG4TBGrQkwzdVrlw2h7Ne6fvOb35Sg15ppb7AuXX0PfwpKi+Z6+rSiKbT/aP4PFfHAXgEjQYuc16OCNInMslUkIcVP6A2LkrkbxtRa43vAIsViCNQI3PfY0M49rckZCdabN29Z4LlIl30dwA3Hdr4kYYIS+PHH7yfD1NEoYoxYD9IkWR8sjP3Oht0nxUKMWJYZZwYhCOMCmnmsiBIYsyEdzT1YMcW7Ahs8UCf7ozqfZ7DIRBMIc+6Lo+9TfT/+ECVT0WVdzyHMEGvc5Yy1d1gQhIpeuXRVlruaYdy5ZdqH1s6++JJwallFNFqQ0DosKJBx3dI5OnnijLVtWpc5M3d6f34B3TkmU8qBzh/hvvtlaeKsva01u6dGEoXvcKaKMX9LGvMKK2C7OlJAi1bg3+C1JsvGYGJBQPVewkB5NUQOQmbDmSTEZQmAGQ9MMMA+VdkgfAj01ItywCB59UwWy55qDZrvskCA5Xzm8p2S3tWMkbb3JIF4XqV5MVYkPqEs/awMlnEW/+ana2uMpltNG2ZocwMtkUgKTNqBdXCeRFMOkWIyAUOAT7NW1faZx319h8XH433UGK40C5nmjbBg7jgmruk9pKXXV9ccO34yzUZlcrHOh6QFYipCsKwlGkwEkCAElR01nKLDA5NweyfNB0cFBGAz3VZFMgzRBCEUzDw0QBICkP4wPGvsmh8hSkdFpMyT9Xl4DyG5a00fbfmBD086fMOcGoIITHD1yjXNmRC2ieIwpCIHmg7HHTmpXH9E43KMJ+az5ndFmvQ5wpA0dhgR9HReTJpDRggbWiIaz2uvvZZQP40VxgBcQy2XS5fFmDQ3nHofvvuef9rhhtMVoaB9YoxEMgBHOSSMgzeOQ6w5noPZf0Ya7WEJhK3wI1Lj008+2jlO8oeefvtOeg2CDxMxcOLkMSeAGAMHFrAPIA4jtG0YgulS9IByg9ISwYkpD/5PogMaeWg/VlosnjPCqi9d+tSOU4ThKTHWwHkHzHyJPUYoo+1Bg9/4qZ/S7yoUpXug+aOZseZJppE2ePacnwGWjPaG1k0IFyFvRw7JAagx3Lp915mfMP3Tp874edcEqcCUbDWL2cLKoHHmBf3XEfjYCguFr/bHwapnslcIasNZ+uyVl1/RZ1cdfeCzoF9YM+qngA0DSRm+Ai7QWKH5XQmkJhMhUO+JSSIErUTo+9Arwg9LAwUJ4cqc8XGhKcOzWOvTsh6vXr26+LSgZ9bp3PkLEoD4LY7Yack4gHGAKx7IV3BFIYrMH18Ka3vE3YoiDOBz8IFaoHtfpBTxUWAPK19fmKYp2sQ5tc9Fc8VyQWgdF39z1xcLztOiNcXlH9S5/s/f/rY05uCtNltEfs4K06JFe46mWUcY12Fm4kVe0mWNUe/Tgl+2ScdGwcy7eQ65GseV762BYHrA3Fr7t84dMDvMIxYW7a6FRhgDmro3GHMRnEo/CyW0BVUdemimvMpkOZxlyoUDWKQWOw9uHebKsxLqFccVTT6TDJF14hoES79DzQibdbNOFh7UiZW9GBM8jBHCtPkoicp4CsPAeCEsQyj6Dpt2QgwaJrMrc+emHCvc0+nVlsQcvIRSMb5dmbzVuMogCOOCmGH+rBmpyoyl5UdhRm+99XVrH2w7WCUvIja4rvHBCA6uYT0aRcBnTipxevMaFnhYB+HypU8cHoVQ4Hs/Iy2On4/E8Ikbx/F7RQcdcxJGxXj/5t/6W9bKEcaXdAhg3jBmGNuFixdMVxyEL7/2ZSWUXDXhV0EoBABdXZYGx2FxtIBeL7/y6s67775rk//V11+TFiULRs8Bz3v8OUWO5KHXoa2g4HscMpyY7A9zvKKx3wNDncQWxnhXf8M40RphmIGhUoMYjoImdkHC5v+8/ZPFgUm0QDsjO7lGjPln/tpf3/nff/VjMaIzEggHzQzfeeedaK5YbkCLookf//j/7Lyqud+TFvjGV75mAUBmI/vw0QcfSejdlCBQBIJM6rffftvzZS4HJTiYg5UjmKggRCfpECGhMZw4BkwjixHa1j4A/xzQuTkpxoi2jHmOVUjHHuaGgGZ9E1H1RHQq5Qlr0rScJCNwfRgytHvj5m3j/2jMWFBnpPmjkd8Rs8eR9sEHH/hM3LhxbeewhA3hjTBSNG+0ZM4DdAfdHNHZ5/67EkgnSTbCQa7n3pfmDHNj7YCLrsv6oSQBa0WkDLgvmvbLah8GQ+S8cO5g4gjgr735liJJTgs2um3r5LAseFvRmvMdCamPPxZcob+vCzIyBCLedlL0AT3i5OXcrXHjUfzuSni/CH+zAoOlqj3QuUqRNTHyiRBib2w14YzVPhgC1RlCWOz7g//6X/caypbU0kAH/I7kgEDsUcWM1IHly4EYwOUO+drGEnPIgjMHEqkmHXMDT2qcfJYgo9EQ2uRMocEQ7ZjQocwCgjklXphnY4o5bAungO6FlzvM9eliJBzqhm5lrMGf6+DqfBbNeILyGW8gAOJtw6CBI/wMCQscc9UQo7XqcDt0LEyvDkEW/HN9BhF7PcGCNdakrNKyKynQbJQ91po/38k4Y6JFEIlIdMhhAphaHGiIlGvZB5xJjPO9d941w3lZsZqsMTgtWhG4GPdPfCcYfzRtWyM6QOfOnfc4dmV2pjZyyhRyiDDtOThfe+trvj4OocAsXQOURMNPXrfgt9elkXztq19xwSY0hLd/8hMTNHjal9Uw9aYOHJbOA5ludb7yOVgbEQOk8z6SFonlZqyYAlEO1E9I4M3dG0lw0HxPinHTWBWBYQtP9MKBYy9gmDCW0HFo6VWtz/vvvuOwP4QH2CY4I4c3mWPE7KYnYrD0ow6par1kLAG6bO+nkSxCT+O4IW2OtbWz2g7sB9aiDHnpmRWMn92MEEr9YmnWYkSvf+UrxoIRml/V72CnCCi0Xw7sZQkFrESazTLO48e13/LsX9EaW4PVmhwlckFRGyR4YD3UN4TQ5lyy/2jGUbwUGng9DO95MW2cfe++/Y73nIgnGN1ho7dwZgAAIABJREFUvcdzCCVE08Xa2pUfA9o5KewXWAChgCB/+50f70jdccgikU1YIs9JscBiR9hdvXbJ9IJ1gaOTdeIZOFJx6DndH0efmOFjndkn1F6HqYuJvvvu24ticVWKICnTRN4Ai+J0xmpAOdyV9ow2DB/BsvpCCgAhbDflWAY3t8NceP1X3/zazjVFDEGvnIsloU7jANqhdrO7t49SShEyLAeUciA9Qv5uKJqKeb3+tde1/1RNPObsSBSr5gAA5fA6KmgLi/mYhAjrgsX8ucITEYpEsLAf5IyAT/uskGGqsV6/jgUoH9Mf/tGfuJzV0rlVN70jjYINbWooGSx2wABqE+YyEQkJiN8xc24Mb5Md2MAyRDYdjQJmkI4jienjwPBdtOxGZRTTg6hg7sREMolqlBw2mCUvrol5H0ZW+KWOpyZP1DPMnDhAdfDxzFgGq/aKJlCpWmiEZ2JJQFh1bNijDTqFo0D/0GC3zJl5cK2D8C2sDuxc04ECo8QkqjDBs3tajim+z3fuaGNxElX7ZiwwG9aX2hrRzqiasmPmwXoSooYgunBOmKOewThgpszvvMKJqL2ARgAWx1lAU+V6BAPrCiO5otRmYijtjJSHnD3huuMnjvqZDsUSA8STXSfvHQmADz58f+frX/+6cVXmCPZMMP+rMGGFsv2vv/wf0nCOLVEEVy5fCg6okcAg70kIPAK7FPG/bDP3immPaAgqogEdOKpABxaN6SA+CSAFafyUyQE28NoQXaJ5cDiP6aDeFo6HIysOMoVy4U2nGA4Yr5gYMbLsKxXw9uOAururexAPfMx4KJgqQsapzsBpdtKCjx9yNAmmt7Fqh1qpm4+w0E80t9JiLCQsIN3LPe+wtF6QYzMM86rGSSSB11P0A2O5pfve1Vz5bpyJYMWCs8QUb0sDPKhzeFRMEw0VAcezTwuff+niOWnaP/G1odMkYrCmrCXKDNpbMN19Xk8YN3TG2NE0eWbPImng8QmlgiT72uJbaLUHpTXuam/3S1ACi1VQ+5yhQRNaqDOa7jbhD9AS34OOEApYtA6J1Xng2c9pXwgVQ2CRzu7u55pn6lJHsSJJBwIG/0YwgU/XykXLfKBgAwQXJ/Oomni4ZMJkUL7xxuuGl7ie+zK/NbroM/kKCEl8QZa8HNS61+ePlRSF8uRzGUf4dTmYEXKvvPa6S0fsOfpL51rvQ4No5vaV6rywfw5TJc5bA0LY72rPoX8waxSAI6Irp2KjQJDUZAqdrjb/5Y/++14qd8kJZC9yaoo6w0f+UGNItIIyBhrNFEmSECtpy3Q/0fUvCAeDSzssRhoIIDnXJ2yNMC1lhGnhXOxGXvy2hGEC9dw7nnk0Qg7/AW1k623AJInyCONOqFqiA0JkjDsOzOfMHGCINbvsANH1ZXbMtfBKBUI15DrVglsHq8I6QADclmnTtOo0YAxUYumnsZVhcf98lrhNNGBnLImxwjDBwTChmzmFsmqHhTbyhHDgCifWA+JhPr631mDbrPTAMMlYOjCJ1EYwPIHmrT0kmJ4XprtjMFlXBJGII87IYJsO+tdALghvQ9Ib69e/BuAzbuZw1yZicLtrMhuNE1+55OtOyATnsNm001hfffVlP4PvHhBjcgKNzGEOHrUKYEZ/9Vd/ZQbz9a//lIXKPdWCIBb0hDSOXWPbqjXCnCR8WAOwbn76wOqezNNNQDVWNJBrihDYZ7w8fo1zCnXDaQpzYU9gjjAGkjpYs8PC6VOLoclM2mvh7lx3Wfgumv5J9bU8f+6iNEXGhvP5C2ueB8QEMOGx8IjA0Ip7rMzf0UbSAHkm40KApI656FgC4JAEAFAL1h3XGu5iT1RrIvgltdDFkGVpsaauDKf9vnpVCtJg6tDMhYvnxTCuuswskBuOQuJ9zXy07zBnGKTNZRm++13fQ/t6nDNjG8y0h7bGdziPN3WmAkUmjfywws6cWTjMB4sHze+hrJ4HSs2OEpWqhmiDpxWqByzyRPkCcRwGFgJKYI44HFlT8xLxD6yPh4anTts3RFgdNVB4wQhxBmN1Gm8WY38sjfKhNEzKxWJ1cHavS/g61FbzNdYs5YVoCoQd9PLmm2/uvCOYxw7MCVEDNm0sNsIJGvY5dSJZ6pP4/OOo1brgQyFc7tz5lxzN4dZymrPrkmguhNPRjacZtVbsxMEPoBCJJu9I44ZzU/L2imhLksDzY0zARCfF/IGuXFbg9771n51ucV9MA+86m3Ra6rWjKxR2wmanuAfB6UnwwOxkEpZefAb1ibgdmjRhczZhdA8YIKYOgffXrsok0QQwidrCKAuh0Ba9GCBMnedhthLn6JhES81k/qDRgPcaNNe9uT8E0wWueVysmfuW0cWkp77B2saHcDPCvBoCZ4+snofZSiQGhOSY7gkc770MkaC7aT6GNTAdfPCjATSaBcL2mqGO6uWEAgWWd758984uoW6BHFw8RfeqUHFevu5nhyIYFLGSCglivMArzvwz9EK4YurZMsbrN64g0o2DcQ1EZhzcsE2wxmL0T0Tk58+fs5MJrcDRJrqWffnyq6/5fnYaiUghMJxrdmrpuURBOEJGzJW5wVy9BronWCEmMRl4n4uW7GDF4hKDcRik90JYJ1lpjt74wkIF/BET/q7MVBxNxP6eweRj/TSPD95/39YC13AIm5J9W+t4774YGQfAh+lErArRzSGZnUAQxJAenrA6LLhmrGKF0O2bGHec03f0bPBPom9wzKEtHyE+GRhJjBbmbKsHZUTrDi3cfxCG1hBPYnPvi3nReqtFdhrL+vx+hbbhQ5CAgClT8gDFCP9KfD1TWlPrc0gWFk5C8EfMcEgNZsc4sUZJ5NgnDQxfh51T41hnXeqDQfNnzCTLHEAzBXIwDDWtyPTECAhZn3omWvMpOf9c1EjlFngZ8tR6OH4dn4zWErqqNs3ccfYyPhyTaS2VFzTBWX6sf4SywdwZ313xF6yf5/YrK1Z/g3HXaY5Cwjkg7wGFjQxO19aQMLypc2uhojUgLhwhi+KHRQ/vcHcStHDxF6woP0uKFXtTS9oDG4z48tUrFvAoCy6QRnVL6HugJVACHPpH5ft5RQIVa+ILICkyTCXIXJlTc6T0K+cUmjYP0npNyorw8RumvSeaw4cfvLcjjdjjo+a5IU7tsZVL5vXb/+F31Xwkjju0lEwsZrh4+xIzS0gNpgGpiywWKcbO+yaTTzev+VO8EQIBJ+NQRyLcclymK0vpWyyCY2hHk0VCcfCRcoVFnrfzMVo6Whcb3qgEDvlxTR5iaPRIiccEon9ZdwonpYwprzo1Cz9w0LEOuN4JLno+G8lmY8YQBoZJWuFQCMKWwWTVxZNOScrnzQhwjm4jQlqilGfaqSTijCOOri5ylBKrieMIp6M0JfbAuDzOQJltNv/0OzjV7dFcsURuaj3BhBqBAKGyhsRrAvfwO34ACNy4vHFx6jGnOSdj+Ykw4LsicsbNnDk8QC4mGN2bKAWqpjE31gchcurUSd/zgZ1gKWbD+p5wxtsdaS/AKcK3dRg4MKy/IQS0SJgdMIwY+3vvvecxweRhUJi1hGC9dP6icOSTttiuSTNl7zkwmLo05jTUpP3CAonJHqiAA3Ht6iXj11QAI4QMfJF12a+oA2gLaIyf98RE0X6oEeEwPHBHHS6Y9UOtfTDmw44asfWGn0CMc79oHlo25q77E4MMjXBmqEXiCoxTyc5FspzirVBJDi9aJdqTvrunsp+mMYSW1soFkzQWM3rwWu0T87T/Rv3xoNM7gnXA/onIcJgZzjocUliozEL3RfMjhAvhho+I/U+s+pMIXfweZpTJqmNtbG2NIEAjRfOzs1+fWnHSmU/nlGiwt+STYL1SfyTKThQLmeiOciIPgrKXQCqB7czAZH08UWLLQ0GlQBkI/vOKrQYSu3X3lpknUStE25geNPbXBBt88smHqdRH6JssNubRYla3RefsFY4+Ikja5dpd2F2TR7VhdB7fEty2e2OgDOpv6MXac7ZibSVdf1cOS5c3UKMH7gvNY+WAANBKDmFPyjqM+aAtCjFjKNU1MRSbTc0Raenn5YzsGWbtrDgSZql/8JVrsgguvvJynLGU8yURTPciJNIZnr/zu7+/F1NYoS0EvBtbyovD1ASEFmCHYDj0MAPXdFDlJwgZ4q0TkIPCZ4U2jCHpc56DBk7qIYvAxuxKWrIASH7jhKOBGzMGjJ9QPSdomDEndpGDSkC8TSQRCS/jekRsOGQp2W3FvzwfXVdsiWt5ceBYVC+Qxg1GzobByGDGxn6HodbRyPf6nAoe30tEUIbPeLmfIYvBxOs44yBWCyb+m8MFZomDBe0IQu5awpgZD8IQXB7JihRvbY1bYpQnxCgt1Ay3CEuWJCYll7Gg3cIQu07gitRi4G8wY5gjhX54v9lkzLPCsZ7nFPcRLCFTlbGgUX6mbCebwXPw7lIJTkyBvX3nnbeznno2L7zxaCcIeBJ2wBw55F03NG0EIHND4JFk4uQOQRI8144dPecc3ncpETCqQy4c88hCAmEBJAK8gvOMvcf6qtbi9Hj20Zpbivqj1RkuwtJgjKI9WxKG6bJmpSX7DMTIwbxLB3ai2UEW+mZ/ONRgiKm8FoHBdTCcwnK2YBQRETiQVm46mBxuQiyxmjB3sR4RAmSXCSIhJI9rKPEJw0IzbUEctGy45iFp1C51KmYJo7wHZDLZq1g1xwkrE13j/3H1RXF2l7IUkyZzr5FI9zHl+Y/10vhcfc4WTSqqgUuTfcczyT6NUhIHPnHB1bLJdA3jj+P4/n1FPgBPyeIGCjGWLtgIJ+4NZVvaqNS1VxUBYUXKeRXQDw50Ek6UOUdKup63qxR6BxgAaYopW7hQSEpWH+c2GnrCfKOsANERKiktWhBpgxgQ+sm5+MKRHRR1InHpeSkv8KWePZRPJ6po/ajEh1X5vCph+rviH1jXFmb2wxFWGKsRxTV+IVlhwJhOhcdyeLxz8WXBY/gQtEfAJwgWnMO89v273/gNM2a0FqRYCoaHSUKoZWj8TF814AxpmDq8L+rwvEDHjYEvICYG0WwrYA1raFocl7/UZiDRYb41m2C+YUTBsOpwazRI75mfayNQxwiOMGgIW6M3GH8dcYy78AO/O9tOC9hN43D8PwJF11XLd+KHoYKsi7261WY1n63Dj3uxlnZA6WCwpj7YYkR4ph2Hq3u07GgTZ2w+Ehesezc+vIe94Tg839lKejbrhwcf5gZUcEUMkvVA88thxymyNjHls/cVYVEnKho7BxhCRJugyhvmesaZmsUwnwhqMTC9R4B84n+Jf5V3nr59GkudjBwgsEASRhoWxrrCxHEG8jt7b01c9MC9HW+s9QE3RjAQAUG9Ypjscc3riOAHtD4wPBgrDC01kOU0hp50cNnPFOlRmJzgks81LvQ/Dn5w1jQ8WMLCbIXQlUOC0xoj2nLicovzb7ueO+yMmF1qEOs+YOyGZGavCEFwBIYYarMXCVNzmKWYKlgxv7c/IzRu5UcMxlEnpDzLKsRsxglpJWlozHHjmt+jqeP7SAyxjUDLuD1vCdabtCUjvt7KxyS1DB0bBsMJzYHXcyjIDw4KI3OykuZPTLrpi8grnGhSEtwCCoYvZx7mPXN2OCu16fBBELJmgZR/Xj9ptrbMRH8Ige05A0pyUhFaKPfW/RD8wBO7oquzgqvwGWF1MQ+YIdbaPkeyEN4nH4Y0aWQKmifwDGGhFy9+yc9jPu21aYuW8FKNE/pAkWPtEeI6bLauGB/Wh+PbxbAv6DwgpPCrPdAYuAd7d17Zg8zvY9HrS6qNAr7sTtlizG6eAMowSiDnysqA0YX6D6LgUgrBSSoSQPAV8j1S2zpCkjPrrEt4BOFyCaVJID6gOn8zIeJtuaG9i0geKkiZeWKapvvzGXn8W3KvURJsIERFzCEvDmcZjImUkpvzwpxks8BezKBHk7WzSwvD5Kp9gi93LCw60pLvFGZouFodWtVsGjlRxloiqpZvrA2cHMLVTzaEMdX5RtZaia/YMevTa+vp3UaFeHF1L4cTglmxWXp5Xt6MtfEiZhcOHX621kSFC2NZEnOM0RJ2k5R31h3N2KmlaGUytbkvVcWotVuByL2I9mBOLUbDeAoDMS4YP+/B1HmfNe33RTEugQiWSXFxCJpDaRxYBIZpj/aNsCaSgSpj7A0aACY1Y+rcue5TEXjXl/eBPNCyCSdMUoi82mI4aGFXrnxqCIDxOBNPFgTET0QH9RSaQEE9DKKI7gm/D6ZLPhcQBDWK6SOZex8jiWAYH6cdJk2IWK1G5oyyUOFrxjLwA3ADjmeu5bmY3mCKdfoS1cHBouoeh644vpsKcxp1bzMl3acKEMybNXKMK5ohdD2MvhmDLlFEujv7BHxG55vJIkNTo7gScyORCcsLjdmwmebKPOyDoeSCbmDcVZozIVmMBWiEe99RrY2em/0OeYvfBS0dDTAVJafmtlGTJIwYYhta9xk3xAFOnu+zfonwSvEh1g1o5NhxlIxhWLICCJN11xgscX3v/h0JeOH+FO13uCB+FiVeWDk0Ls48A1dcFLNsOnyrSkLnwCeGN/QdrLPnFJFCPRNSv2sVwrRD/3EyU1TJ3dynUJrPPb40zfOGNGkXajLGLwts+gk68GDCdhGyhNChNHI2iaxhHeCtPBMaJwaP1GxKM5jPDkqRcwKtirf83u9+i1g5S0I86Tb3xbmNb0oyQGzRDsDQCDKXM9BmRoiIrBs05kANOPrUBQF1X9cXHqhGbcZI2AuOs5GwLFo8pUlSYUN72GyOjhc+eGywIYLL+74ZPYD5SO0SCn+XiRvVtpQNM+y/htWVKfO3zdNhhmiOpEq2yh3vl3lz/8IhjcneCgCiNBwXqweHycac4Xt5BTIKlhhTOONIHHWFSPsBci3OPjau9XbrOGUtrMHAsG1ySvt2u6SkiHeN0G5j/q7Fhmz26XnBvPlusHlePtSKPOAAI0yt1br2QSrWoUVzDQHzZhtPCGRTfQ/tP7HHJKeQrMG9709QPdgyWCz/bHnp555oBYYNbmxz0AIHL7+qgDkRINpaa2BkL+N4BpJgLVlD7pnGCrlPBaKZ7ZjlhItxfzREMjpTAGptAlrHkDVKY4cxzZkv5isOVrQuxuNaydIQK6SBCLAuWpQfAZFQPt0LHHlDP2hI7I+1KpKvdP6qYNAPD2ELI0fgUJTo4AFSxOXs01rBXEw7hlCGmsT8eTbMqjBetfPSba2wZPoGrmIeFlRiVrX4cn2aDEO3osjpJdn6GmGgtvTGOuX3ChWHmeEoHtp3FARWM0KEjDegMitiOfvgsjH9uQedS6LZIvgKFXJd9+aBxu7wXnZe1gTzWc7M5CS0I48DC+bZ7DuachU46KSJYVgERIXA86AL/Gu+Ts84iCI6jvbCvbZwaDasuGnokXC9VLxLc4PkMKyRYrXGgEVh3i4woDPavcLXQXlgn3P41L//7d/Zw4w1DqLDwCRgzJW0EA5pwQzW3mh97uwqoA68kEiI8QI3uuKEFqpdketEKFOEOMHeCOp24fXRRsms4sXzmGjDcwJPpHxlCgWlTm4YzLSBYcwjdcqkS3SGUnS/tKOJFzXNUlPfGfMwUjjlTmuGp+OziIaEA2+PhaDXqQTJ74vjT4emuDP34Vl1Qi5mr+4Ros/6Zu45BF5L7u1sx7V5QBhmqv4FJ05NE/6xRtVWzCC1RxVYYPZ8p1g5h84p1rpHw/jSk44Kd4lbjVav9ZV3mPcT/5qYWrRjwzaME21bGhd4nav9iSECiUDArqpFlTeZnyZsCJj2RzJVHaY3+LWtI5iynggswb3RHqFB1sJYK5abDg9jKxwFjIMJjKqEgDeDwKnC2KedlyNmEMwT910hDY0xlu4BJisYMWNIt5LMB02OM4FmznrgWGr4YNczkTuESyVDrjG3TeIx/QA7WWmZ9mmsxQhO3mcNDJXZrxIfDe9xwHk+FoIdpyQcjZMOxmzFgYw6BJmeb7zWz7DrfdlLa58D0TD+aLwwcM5OrOQlosmKTxJlTlGbQ/chiYJj9UjrgYB2azW970YCMKyBZVjfLZTDvpEubZqes2aNmbrkWjczcVs4BP2m3CkOaRgzji8LA30G/MD1JEthIfc5lO11RUgL/LtyIJ7zvHgZMsCHgFUCjGgNvbU6pMDAD5jF8Av4GJMkKAGBgKVFwg9JKsxvsTh0T5x2RFt4vLoHtVWw9NkfxgycwrObABdfRs5BhbcFiMaAxg9MY+XOFgcRQNPYFsb8h3/8J3tIOD70l8CJFF7EyxrstEhylSQtSCcE1lfHGs4/bmxgXIOgvoAz1QZqIKzNDHLggoam8QwGGS01zLUwSrVRxsTn/F2GSP1grutYihuXaS5SR9cYqx7GWkbacVSTqNZeqdv3uQ/pqDhXKvF4rwcfolpwY3BLsE8RkHFTOx+E5TrOW0QyzCaMK5AGG8chQfB0LntihBVAZsrSWjoftEEvofYha5vC6p1XMa063HrPauMVZJ1n8XESBToeNDl+54AmLT7M3h5xHKqaGyUmW3wJxmRhpnXCCYNmjRJHIRc7b8eUjumZe8Gsidhp1AHr0HmUpiqc0GoI/HfpVqw5NxEdy2WxMsDoYNaYgsA9FOKnMFNohH9oRFh3mL5EMyw1UIynZ3+rBZrh4aAS8+Q6tJzSoxWNgULMgEY42xoiIM20DqNhXVLm8YHqFZdh2CnOFsp2Z1x2eBMi6nDHxGcf1zpaq+dM+nlgp5o7URjG+wNDQQrOQhTjIVbWJU21PnVyI3RqoZlezFTBNpXQpSw0Pivz+ZyMV5Qe3YsOJzgLncU3JVIRvqWTarHMaWuGG7oTDwCjt7UaJuL79swVc3bS1Shm7n0pSyYNCliDhHK27IHLueraQpNOw2DtYcY6Eyh6dj7C0HTfMml8ZBSEcmKNvg+UsY2uQqDZYoBRis6OCtJCabH2S8guNAE6MAqge2Oyf8AuZu7sd6wG83n9DR0DdwSWmHog/o2CXuJEjtTROOF1o6AxdhRfbsyeeB7f+f73pQxFg6yXFklfR0CaJsap55rCaBUUutai2CHGA9GCRVxseiIb5IEFB9PL0l3SnBeHjn9bx96qDXEw0leQFwyxjoUw5Jhu2et4i0kNZQPLkMu8SwTVAr1BFgyzQCIAbwgLxGI4PCbdeQO3aK7W+ng/USi8X9yx9yUjkhe1dKnkRWx1x9LmoJaaOGV0H35njTDdyhQZE4k01MqlzgBxnpH01IpQosMUt/G6jbZULQN8jENkqAFNC2zOjFraMrHCox06ukQxnLwwm8GHMcOpMmeYQQ4t5oQwbRErF1JyckzWHC0VU5lYU7Q5SpNiYiMdChtgjoKduYGr/uN9nFJuWCteimc9c+OQJwzQzjV3IYmZ6+4NeLKtxXCgfA4ccoYQT4hYMjVbBbGxum0S2xAu1nNhTJixwFJaE2js0EHaKWndYHKOvY2G17DKEFoyFKPRRMMkdM2t2EQjWF9pqTax/KonzB7nmRzWHOQ00Q0NtnIhoWSfk/RjbDXXNpIAWu/5gsGdOE01wUQ4pERBhA0vEi8QAGh5tgh8JnPf0lnew+E4B8B3KrMcp50tlFiFmPOZNs+jjjjnDy02FlUhu/zOZ94h7VE2K2g4EEjGTGQRZ8pmvPmImA+Fv7Qe1GC2YNc+FGKAOTPHMimmXqiSOWPFdSqU5jRvwBLTvpBPwdpYaOBn0Ni8VggIzY19c8eeuUEEI3U68rOdzbEOWFNmg5C1RTZChvjx7FmYaBTK8JaEClJVLzANuQHlR22Pxt4aVtKwQA4c8WYBHGvYKMef/vAHovdpiOrA9oBWvOdFZPNJNeQA6yYZfHBMY7ITLeDKTKNJ1DGRoTK1SA++V42ohN4DUY2kg+e+mBe86vxD8602YAHFPxgpWsrEEXL9VnPmYJhxTf0Jj2c2a6s5VjOvhmWigBHMnKrNF1qo9l7NvQKmWnDNlx5UPm8adNtgBXOWNiYNi3KNCyHqufUmu+GjXoYiSECAxiykKNCdOPGE6ZEAFCbhwH4teUPkGCPaOwwSoWvu5v0gOgV4JIeFsaLhIzxIOHG3Cepr4PxD4NL3EVwZTQUYiJ9aH2PAWl+IHCGQqlrx+MO8mfeRozIjSYEWI+EAM36IEiywsAX7WbPWsArxn8LqYeDkwLrVj55Bv0LWjmu719lnlWdUVIezSUkbptvGaGvHj6TlEYcsCsRzHp+hH5cIWGkLBx90BpaO+RqtMqFXHAh8Fjj5Up88ZnDM8jLZMHJKD3jNXN1vuu4MzvzgEYpLtPQebPY2NBktbLXsUoqT58LubEaPBSrFfphYUuUZIhaYx4bJr/ciEEiICDPnFUUlZz0/0+05GmChu2LvacKaWOa11rnHp79xVvFi3fgq/ezMoK0ZRgvcTxq1GGqdzHTFhpChOQSp34efeE3XKI8yvsIYOX+BDX3W5/zD0AJTxikfi9IApc9Iz2mt3WfPLc7HWOtxwEPP1Xrb3chKKIpqK3CSpg9DHcZsBVQXpb9pGgIUcvFayZpJ6eQIYsZcQdWem2y0xdl3f/Tn3i2IHM2STdnGBpsxafFqHtcxww3sadTnLBKMmUkbVkDimUlMlw/MUf0eB0o6DjsCRAeaQ27TCFPNpBotO/dN5lWwz6QVb8PWuB/mjj9zO/YcEBI20GpsEowoq/lVbLdStWNgPsyx9+C79gQPRmfTaXC6Mu9Fi9L4MHsRXLx4Vh0e3Mf58IOBOZRQmiUEicCziSuCpWsIVM2GIWQYpxmeHGrgnjCdQ4dhuvTum96Gs7FZnxy6EsVxFU9B607qeEzxao9oL+Ci9TxHs0q2GUQJc68T8J40CTfTnDON1k5xHugAS4EQIPsW0E5gRjiRh/l47U3IaZ3D2Gw+wigmnIi1bOgk62dHpvaS7zmFXGUUnbgwJjqmew8eTJO4aFtl0NJAatTHdYUxxc1yP4QFbX2iiYWJsGQwoTJlSfWfAAAgAElEQVSlrt+qDdJQVTU6MD0JaYMeNAciIDK/vAd6whjY/1tKTghuC20n0qAC5NAh9eMTdtt9ACaIsFUYmxhZBHn8HQcorYnVg6UxjLVCk2gPZ8qNVm68dYrGh6mlY0sUoAguR19MJxiSvBgj4wLagebYF9eIsTJGoZ0DDnH8QC200jyX9YqV1xBPaIQ1eDxNmMHROauY5cHqCRygIL65ZzR9tHDYmvbBTjbRj61P7QkJM74fsAb1JcRkE8kANh64M9ZsoIkK5ewXDwkzRpczrm9aWHlHaZ+fq3JHtAmMNdmbfXmP2GNrxfnne4/y4jBMzSV0ECvGJRD0zwkuI4w4U5Zdo8FjLRbSLSa/hVErtPy8Mmb+IHXVxdLFRPgiryM2xZK4YZyPQ4UE1N9eYLdBIl40+Io1AKqugYGN5GLdSmA8JxpeNBRjZ3pOnXWYO1zLASAKwxtpIrTS5EUIoUTLW8wEGmka38uhR2KZwQ/k0gUpCF9TkJ92QulnHUyV0pW0YXikW6b1fAUFhBQNR9ujZzXcC6LoHI3jsT5AJ4NHcZ/ew9qWxi5SNCHw6nwDzbTdDvhZWsp77PqH1te090AOIU4+BiPsZ7EqohGsJnK6kPM9SlIyPw4ShGVMlxAvzEJpBex199vWBxq904gVT63wOMZLMoeD5cUUIeqlqBPwgBiVHVG6hnUwvjuwlMemgxenZBKCiE1NSyXqFBAih6OPOGppHGi2I/R5z0XrYZCDIzJ5wrvAlDlrpmuN64AYYTMUj6nAzT5x1CxjGrDCDEKvQFMoKYwVXpEO5j0PDpPyGOTRBxrR76ahOSPsIM5MbsQaea0Q6FIqqFZXLWzn+dCvrQdoWYwJ64U9JLoEgVLrMmGQsb45L6QAA0VxVmGo6T4UjRjm7GYEdL5RNw3X/FBCTq1ezlmddsb4hTUbU9f6kOmYSokRloROMvZTqjmNNmhoSh1AUMKCFeuc6ZkIC4pdeU81UCq7MbZm4bliH8oK48Ji0sZA96wb/fbwP3whAVMHuOtjD5yKlUhnccNhOHzJkLUCkf6MKEtuIDEO63QleWGiSFJx0H6eCVf0mQ767Xu1uz1SI/V7xvGMAoSFTxMRhJvuX8d1Syqg/JGrAdzpLuKjHEVopHQtzy2sSRioW3wNFAfkF3oYC2PgNDPmP/vzH+pnGC64SJqxJqIAwkEbaBv7Sg5rz6NZN0bPZucwOL7fg2bi04B7EBeGNJosHS6iZSRdt4S7MHWPhQLcMb8qtdGKa3L12i2z3Uq6asFl4iYIEWWfxbh5VThs78P7lbyNQY1ZRRhO4mDZ5niSu9AsT7QgMw0Yu+fZQuiDs2lPnE1FJ4UKv8HgLIgQNMTFDtTkDKPR4I2HioHWMWqtYbSBOpriVE3YYi0eY1l6ZmGpaHCrZgG3qrPG4YRm0pOsAoOeZ7q8pjSd0E46fNfxmXWOCZ2OGCsmSjwp2Z8IbsL77MtAOI9W4b0ZWMpWljPmojmWTpm7WzWhyetRJBogr6k5wKG2M0//HXbJ1Ps+UIeEv7bGNGtLg9PW/nCbIu1fHZyUAnBLI33vuELkOBfch+uJPWVe1Hphns6AGxoxrY8SYUhXcyGCiBcHnoJJtSopgMTc6xMgfI30+E8/vbTz0z/9DTNJymEiVNAuuS8QDdl7MICrKtrj51EwfpyiOKoav54QxzhEGRJMB4SBdOfWTglcGaXjnjR31tfjcY0VZZrqC638yB4wfxac/Ymwl7DR/jI3SuI6i5WoltlPr4/u1yWp8G9FSGiymiPp5oynDljmVRqFthESTyakj1TwatBd+9I6ChnPIeYZGnOpCP1HVTx3H5FAo5PMBUF11MBGiyesk/2PtQLeCz4dIYii6MgV7SNCt5U1mbu7DIlhHxePJPyPxBvOE/vaMgj4j7i2Ch3WiMsFA4WNMCUmf1fClnIQKHckeVljrrmDOl+8sYfRwPxACXXaGUsWIfVvRxZoWFvNMwPPgYYRlKnXgVbtFsiiEEJNYBa7RB5NFtYebTiSLgevVebKxKrpenzD6PwFSHmY8VYb7Wdl+N3s/oz2GS22GneJrhYAh69hSW08asakdSsORuxkyoWm/gXML6E0mESBECBQvLkxWaOVssHErFaA4EyJkyCM/aRCi5opxOFAUyWLymm5+kdYY0P22CuIzhbFJExUg67gZLy1Mvge17a7TTQeGGX8DNYgpxgUWltDvaw9G+8NdEIMu/e8gtjMKwcWocP40xYLRpfoDhgtNGEoTNeCDWMaez9GSMEgSpfFRtsiDebE/HmxpnbwyPpCmATXT6U+1xgBo5fzsSm6piWVgLRWaZOfcLeE7rn2iBiqe+/Z+YgjabVwSmeFVtCICG8zxDNWQtfYpQB0f55rKEdMAE0+GLssxikjS81sEr2qPPA5a0a1OdMFQoW65RoHQq85AKZ3yYTDR4A0MK9lalOwfTJmcaiBfUODhgqkuTNPa3PSJFscK2ch0U3cH9pyjLVeMC4sGsZO4gvQRJM3iHk/q7jgdDiK9VooIAw48FN4RM5KYQZrnGN1u5qg6AOtFxLiH9/lPFlQwCyx/IYhUiUPjdzwlz6jM43rqYjZnT99Yec3f/M3fO3Xv/7mzovnX8w1OB4dsx3rq4lEjjvXHh5VL0335dN+UwrAyU5YcVpEj0d7AXzmGG29V/iFs9MaQ7l3aNKwmP4GWSi2HNiDhBrXEw1jLtNC4vGwwhVMmMHZizk35KeZ2+Ao/O0QEoNJcTjx4JolPvxD2DC1MtdKSjRLR3KMxlxG2BC4SMIw5r5sHurwpQNumCfvVYpXQ1twKY0nDH4KyIy0L+5bRlccqYywc9iOu8ImB4R6vnRuDtNjw5qnX8bMM1OeNG2SnCI8JRbdsh2n1ibKZSXW4OXgvyYWES7YLq+O87C0gpYmrHCpdeByq6O1s39IcJiB9xSNUGOvUxUGFC27US91QlHiNQy2a0RIWOZCHeswB5iVs+HogaZ78Yxi/GhoZkoTl9zPOaxQFcyBvQlss7Yf60E1nDLC0ZaRDgeHvclDOAINUWgspgMFl8JobL2gsRJKhtk7gr2aN85lzwvho3skuSZWFKnRrttBTP1gCDAB05pw2zCQdS/YEzP8sRS7R2hEjpA3fYb2+Z09O0zIGgKUM6E1AOY5eVK1xWWFoLGSoAS0aOFuxxuQB2uVWPwHDsMUPQOFoNnp+EGLKCxVImgDxqtpw4TUEdrq8QrHdpmEqTIH3Za2sQRxNFKfgzXp3PkeTO20GK7x8QmnZEwwc8ZF0aLul0PYDFfI50NkCDis7rcNJuCeVdp6fq284CsTs8L5DNTVM27aH0vQ++W6M4kdDhSm+iKkp6tuiGPsa6XqftTlQCm46TK6Oy5PSilXShLTu9GQI9YdPG6kAMll5mFETACD6It3b1EcDH9UGg7EOqaolB4yzN3nDGHDf+aXoUc3faaGNx19CORlPj5fgknpr4ivCafiD370IzNmwtMcHzkeVhasGJcdboY4gsMZliBO0849pB1hRskSzOLmcPLAwABr59hAJFMMehh+mb1DlWx6rXGKW2bKRHhVM96ayIUNShRbJl7tvQemzLzfLzPr52USXbRqkZX41VrLMHk2hNHuGcVKC7FwiHEwOJeT8UNo2kNHtsDItBng6VvcFYZsR9gk+xROqabOGDDv7EzUdc0gMqOcjK7OL2syKWL6zR1TRlgWLuAal1i0th4rofMvhGONSEywf2Mao70Q4kYERLVstDAOX9eZMQXHDLHyrAiy1Jvmb2uEojHWhPorDh0z1htNCoHgiBJHDmgME8dba8tt4OVt41kN2wQ/BXqwlSPoAjPRh4D12NAeleg4cIfUnzGOpoSd0c0C2CXRCILbaH+Eg1c0aguCmhgctGHox46mrRXzZv5b65BmnoQjuuWZmWssnwpikl34HkkVdKDh9zoOSb7o9YTnFSMOUwvc4HMnGsNkF6c2c97Ch04qYo7TeLkJXVznspnTW7E+mJzFnDfoC2Hs3zHrtfbnL1z0+G+o0hxJHtyXdYIP8PJ+SwFgrDSD8PmcsETux3y4hrVDEyebl9/b5ahlGxgHCSYISvMO3Zt9IF3bkVi6L4yY2G8EfbD+hL1BE9DsEk2m/aKPYRO00KapOcPLTssKLWBCK1uCWqYUJ9FAW8uH82sNWjSDQmOLGDDjQaxi5zFAv/pZiMYhhBOazH43uoPz81DCgQm4jgtW0/d++EOfQt9UkrsgerXohsdZ05kC9Tzs8cQbw5hjZoIxp8VSHXRlTMWNMME42JV+PLfQAtck8SSmLmdnMRctURLEzXer9UDUlq5zny0DLjMtc6mZsmW+2+eX2XPvEnQFhNcH+ERj4L5l5AizMpZ+34zFAitWRrUr91SDaVA6EmZkIkrNV5suaCkWYjETHXSPiab78UqYD4wt2m60+RzARjU0EqRwi/dpvs/4ak6Dp7XspzVnOQr52e4sW8uD91z5DXzZz2zcphjHMCc0OYrPdJ8JZyqzaLQE30NTLMYarS4hdYaedOhc/nTG2wI6aHbWqBz6JJrQAeY9iL7ee8ZuZ5m0PxcZ1zpyL9aLrFX8AThDeSXqJIXLGYsroYFBU7rWEMHaiMEp3U6Xp/VPYr3B2BsBRNRQzXrTXrZu0YwZU5krMeOM65hqOpPaHXN31aJrSUAvhTe6j2CXiQQAnkhqen1AgcMGbnMIlsiJLDTw/xFUPWP8dAU5rdd1Fat3dxXtqZ1csjgQaIzDDFLPo4ZIz0PoL5BTYDaVYpA2e1OlNMFqyURMBEeEkh3Joz32LJTG+aw1W3qWicDBaVpLNFUXw+QZrwWq3kOTRbDakpNmYIfnQA49J9S9YBww28JmzLH/GLsVELBnomxQrBCkmmNO7bjxtKxuzgFsMeeHZ/Eend5dH8NasEJhBWXwQmjY4ta/RGgkmpu5EFEE3Zbe+TiYdlAJaBYmZ2vwT7/3PTdjRXpIBIwZuBbYSYA8HvGEFi1YEBmBEKoGEglFQDambMKzEjKU+EQzmjnQxaFrNnXTyvCOUsRFr0q5mn9m5kOA1qB0WOwQHI85ZkVNbu5dQn9WG+be4MKL829MlkIB1fTLFHsfa59jUnmDNS+C0lmfzm2roRRfNrNyWBBFX8LUnb4sk89rYQYOwSPhpUVZeKUIf7WKeo9rBvawmFHg6JhY7WpgnuMweb5TBs2ekFUFIFkM3n4CC9WY5pXw/F4BEDM8mnhM6ggkYAB3Khejw1FFkasI3QiZZpV1DF1jrkl6btK0gamsERILTSt3vQ+j5MA4KwrYCKLVi8I51l7HccT3uk7pUpLIkzIYltcmLaF9Eylkh7WuLX3CXK1QOD5W2pLW09cS3aLIC8aARmkslTAuaeGx5KjdnAgKnukCS6L5arSGooahMa5YNwllo5wpnxUu8bpOkkUZow+4XhW+ZbDGYAfe6tmyEuQzQVnYwBI5Lvwv0TpuvWRoJJEoFdbdp0IMFcxAKtBDyyNwj2YugilTkvSAolfsa/DZSAZlhUayWsPoa/lulZ3AZ4mI4v1eE+YXC6Lnl89JpgHeIHWZEEO6pxDhZEt2FD4rRZSmH8XOQng5JxK+DhpIABRwFs9CS0eQIZiaBu90/XEClgc0DpyWUm6uy7NwABrum8QQ8ybCPAOvlr9hoblRwZxNnzcpuuUfMHLDUJqPae/7f/7ne7ko2W/sI5Mr41riePWlrcZKNpBDq/A2kwHn8gXh9o4LNNwyFdUkKYzVQSa6P6p/gO5s2Ja4PEBjNpi4wVb7osFpFzqSFuJL3DIoQTd9C3Xw3T6jmgWYKmPzArCIqBlzAKoVbgVDCaZxx5nHZBfBsCH0md92Lmg+/puQNMJ9tIYcSrQ3mDoWBEwSCU9YDQeObCDfbwQOIWnsBWtShyv3LLEzNvaoKc3GSMd86qEK9BVNHkbgZpgQ1qw9mi9rkaSJNtRN5lMzzRyCpcNIrHs1b0p0Mj72gHZBJ6QJ8mI+xBgX+qnwgDaWWG8Ninhb1ogDhrbELqA5P34szE9r5uptk36LUDRNGBYJbuwuFThQ5uDFkTimoGG3RCOYEUojK0Nzy3lFWvB3PiM7ledOY1aYOyYxznA6gVsrA3VFAQKGmQw7MiOXkgXBt3l+1x8a68Gr5eLaxzjYxAgc/w1TwgqbkCmfv9Gaa40ZShxlwnRgcz0aYKOfDBv1P6vu4PZhWosy5U480c5aSwINruemsEpToV1X2Np0tDqHx6HAeV31CENMZNxEaWG9EYCL5TYChLm7FIFoyPxhBFYdvHYka96F6QqDlX/gQE0503Gak4yl9GrHXVPDmuJRSgZy/WgsAAlYhBAVCz/55ONFsJHkExgleQQWuLon4zavEV2YnvRfLQmc2NC8hQ3KDhMnvFW/c1Z5MScEtHmVhLOFA/vo85WLWANoeymCZEEalMACWvdwmWWNh/XY92ffD5RRZlbtqlK7mqw1V5jcBGQHc45E9YCQQGYyOHpSEzemiKY53tRWqyKE6Pbtey4gZHqcAHHG0ToRwXNCbMW9qhHzTOI/Xcd0NjnMZnVSVnMq8ykz7c9qHCXGMldrbrpXibUY2Pb7W+ZbHLcmWbbqacglRUuom5EECgRTLIFgrxBeGBo4aZ1FYSjMvfBIU49xEFjSi0FYc8VCQNJaG8i+dP7ruKK9xZrIMxrq2OQBPuO9hvaYBnX4WgMFvBWCqzl78IiExuCZFWjME3OZjhAQIveMlhU8tUwLJ0hgr9bpEFQw2YOlufgw8n0nFYx2BVxxSsXV0WqM2zlZRJUNxeiZI3hosWcT+axHx8hadw61QqrlMR6qxDE215AxRFHHc2jMn1kwUDFunLT6nY4WpdHSD9d3DLzX+dtC1R64VdSkd2O5cP1zFPQZpcUWjc5cz2UZWxWWp+ACNwjIeHye+Wnzn24bdNNOlqib2yJ8WP/RKJsYZOVgNOwVvsj6Y5XCtmiOQfQP/IDwL3cbJ6HGSkEsgcJaTUjxeyRWTdQQgriasn0TG2shmrna0lkDT3OAwCfUi9Z65YDZT9CSnCg2tsLZD60ndS9omrvU4rayl+bRFpgqzQkUwpk0DTj6g9IBqbuNwuQwOY0N34RbuoHb6++DSvTiEpyFhFKinPAZwr10gdMwha7AvtPImfRz9o97ulmr5lX652eFtzXt73z3+3tdxB6UVWNd89VZRDTWxZzRlwkYtwluxhLccxIWbZ7mQODzCrNgUfD3OmbQcdBqjS5s0gs6HkrWfDV78AeFyDyB0Sat+ULEmDSjsVYbrnmGfsO8ILSH8ri6kamZYWCMvvresxovY+D7MJmGh9Ws2pqovU/NzDLtMmczyiEknIA8j1oRfaH90XSxQo45mgBwAGy0I+7TMqp15FU7M9yk++BkKWN1/JReGTMFqLoHYdD8s1dec4RYCjmV8aROQA45Uj4mIhXAEnIVxhNtgHHBRKld0u/DBMDtiAYpIRZqsfyc8VQLckKLnhCsORoxrxcEG+TZEXaNJgEKQTsDZ0YTYt7MgbH0nhVS1WAqRM1wRhh23cuEio92jxkD905NhTV7tf6NCr4y4lpSgf9CZ4YKFy0XjV4aUiNsbK2hsklYSGNKJ5qUQOAehUWqTS5apC2OdBwqDdfS7VxofrqUGuUpehb3g2E0Lhc64d7Vil1aVeez69j5kEBV3NaOV5Qy9mUs7RSYwmJOJAnwFhXa2v3dAg8LYWgS2A7eET9SqiymPG8gvAQMxF+Fj6BMvOe81ghnybHxalsFg3SXGFkuQF80cyAqqBYbYZQRyNG8+ceeLlALvAdYVppzIz+MJmDBajw+Xzozh1VeIBb1oSWarLCMhSJMmgQnNHjHoD/v+HTKEiSJh36Kp9x4uPOoMsH6uBb6976fcLkeKLTbErCl9Zi7NhdpWaT3HFvo+D2YLtIRtTzaq+NyXdyDHQhzhvaYfBJCtNByYKCEJHOIxo+o+YTxrAkmYXRTaMj3AFCO1lXiVMCCiqUnrdl4qH6yoK+/9rq1aUsxXX9HOGHjVI3pwdi5+2jbJQ7eKwFAoEQpPLXgnl/Tc2Mm8tpqy9W4/cHcr8IjXtmBX7Q5ECr3v49ZNSYwGnMPuQ/3QC7cq5AGhFVtmms5oDAzHFV1hG2dUt4Tb0gYNS9rRvputeRWyev4a8X0c1sOKqrEM+pNTyZdEi46Dn5WQww80oO3VgkkLrn1cvt5qhcK5poQNe7juTgJgP56MTvZOTtd7BwC08U0zloXb455PwIJE5/9liOMudeJhlb8LIzWZ/IzzCEOWJu9/jsQAuNqVmWVhu63IQVDHzgYY3479JPOH8xjfC4PqXq2fAmrQYxqQrNK33ycGOrAi215xngKZXTexTP5uShagktao9s4uPfCVGltE2FKOBqM9qCEAnNxwX6NvUX6udr1HUzLUawKseRWCQODrTqsjrht9ghlakz9rnOdeOE3SnZxw9bgyQiKkydUq1uHupAQEAVWMw12eS1Catov8R4qHfvNvRgdc2JMYN9WegYO7b7juIOWj6upKpaXyz6wFtofNH/nRmj/WzqCZ1Aro+G7/E3tZJzIie6ATuNn4MW9fa71mevOa2WCtcO7cDSGrnr2oIck7iQN3YojGvOffOe7eyXoME+8jGS86ML9auBJOb7n0EhIy6UV+YDr8mmyaCyNCUlVplqO0TUfiNG1M0etZIi/dBIS99ZPwlDAOtHAX0jdU4K8t1IxhLBq7Na+tdPEmDr+d4KzeT4Ld/eO6gGo1dUrr355ETJmghP/XCbMItC1medXGpYB2uOr58LoYMy1HLaSvoy5WkrNZDZl+7utgIUprKYw1zk0ccxNPP9JK326bmvvX6HZ6wNFROA8Pw012Vw0SNrJB8MlxTcaf8dExA33Kia5ZT5JT04as7PMEIQwJASDNqzmqIlQ11BqkWswj119bGJYRVImQBg2ETwI4WpKJWLjiXqZ4elepAsfkWmcNk+hGdbD1fJQDBQWVWzPmOqELaFdIyQSyjY4v+iuEIUJfGo5QzftpVahjGlZrDY1M8L8ul61WJZ7l/szSv1eQVpmw55QL6OCv0w9OQCEsU3zYjErqvnxfeOLejaQHutjaElzdmzzhDNSlAcIoPcjKsOQgRiq66dDT/aVgH9jYa61Hdgn18MeYTJceRl71ihaZJUL7o3mXke2mZ72B6ZxR45j+jHCyM24fb7yfISWFRVr8ObggUtgTqOp27IaS5TxuhyA6A2YgA7UQAPMiSqErJqxW0ENt++oQuEISmhqv66PX0htsuicrecjoJOKvjaGSB2RQARudjC1zs0YsbhJt9fvHuM0KmAtYKQon4bHNE/XH4dfAVeReCQhX1oB106q9ZSSoP0ZyAHQLmNG+RvrF5inz6uyUGaesqfB8Z1s8kd//B1DGTWV2OFkM6GNqtmq1O/nn4P5UQqz5e2oYdFAdqRjYlApNXlPnvn7CozHcUD+O9pwJDWhPsmKcREDvZ5oYSA6txEi0J27MkEkNFJVg9hqD6S7WxMZzZmNpq4vFPnRR5d2/vbP/h13dS4UYucgrHmY4PawFZaA8OjKgcnNeydkYhQnqmTrYS6j5X3+lfn+/3DsaqZm2GORYK573oyqWjvJEBsJWi2zmmtN9x6cfg+CuSczrp5vH4g5zK4HvNR+iKZIOFPHTyYVB6eHBsbVOaFZGsPHiUadjiltiPWAmQrGBx6H55+ylYUnYg6v4XSULIUn1ZTdQkW1CAhDAhfH+ecXkQKYsBb0Ci0jtGvaALUsAEyB70H4W0HYveo69QC0znefmevitV/N4gjGajGs/bNWS7XQatAVxA6zEn3zApOOLyFWXRk4ODSMNNdJoJEEMWF9aJhuIirByp5WsDxyhJOSXwRrcIa4V59j2hjt0Kn+MEjRFi2bLMT0vZOm4/QAZJ/tyJ1YdjMYMbDSufd7LBSeY6fnMGwL0UmzJnzO+PQIJ66pT4FQ2UZ1oPFWqeKM2uegn9AN37F1K1rhbNIUgBoiTulGyx5NnsxGmC3n4eb1y4sVEoaIlksdjJQhzTonSivV25qQg6W19i0tNMiceCYRGo3UIUMHqIIO4S6M5izUiYoZp7IZLoLO1eOmwQbK3DDhQiLMz8lWw9h5HzqBDqqo+Fo5Cqt4kXCCICmMs++///GfOkC4zhWKoxxUKA/wxKHDmAXEdhLDDCGnXZKbI0pF//wRUgtTREXV5cy7ef1myuVhvolI8GjSNRdnIBqD8+FhIBo4DR+PasMuqN8Z/QHpTwZW9AUhP9ZcxeiJmx3oIAyO1MlIQByNJjCkrTSQV7/8ulqz07k2RLZAM7pTMVUTmb3LaxgOiRy8IBxr0ZMwsB7atQRjD3017C5q7/cUAxf77eF9biAcNKdeU01s+x0OlDPoBuKotC+E8az2hgOpGZOPdPCoTRvnKaGFK3TB9xq43rUp8VoQuDBMXskik7Npwh0VjOb1hFjd0YMUaUVj2JqQVpxkIqIU8rsPNvCM5sGBp+h44pfjhGukiNfG/0CuRSMuxDMwkdYBpoHTBSijcaQWdkMP7jxi7SzPrFbUPcEyCmxEudVoll1PxlBtme/V/O8h5dn83uiCMmy+Y41yNMzu76Jla/6NtHDEwEAhrYjH9e52MWVW8Z8kPvYF0f4p1cdWEXuao6IRT/0SMttS+S+autOgtR9oeF5P0TPZk46tJs6dgvvD3G5+dn3nnM4XLcVwrhFVYwFjrfhp2HC1bKao/MB00XqJYBIz1ffJUCTufRHkE/1CrDVrbaE2jnn2oIk2XiPNoeG3rC2CrBjxHSlzxn21xoYQUQykxB2TQ/fRo7upY665V4ggWGHqLYiFNtrEou4L0Cl0yP3MSEdByplLh/CFV+Dz0rnDKefqhAM59ewVzrKz3coUncFZbxzga8eh29KYswYJLeRcwluhBeK9ESgIHIeBysdGqjeWwl0lIOFIZWiuV/S9P/vBHpK1pZ4AAAlsSURBVLGtpFLCIJHFjAnG/Nx+CEIahkxUsq0Emcdpo0koAWnnxnW17hZzxpTlIbQ9v3XrjjN1SKSwJqgFuK/as6j8OAGp4Uu9BWOL2qnn95Ky/OLZ8zuvv/76ztFTatMODIAksDQC244GTb0FiqR8rvvR8NOaqJgDLa/e+qlvStMOxhwGmkPp0pSEuui9mh89yGZEImo+94FGaxjGbJjDESFpL5TDFy0LSRuoYU2Qia8tG97rzAz0R2E9Pt8y5jLDMpBK6MIVtRZ6yAPNDMTDeo41YIwMbcgHIxlR7bnGvF0sx9X6YuZBeIwLosBEa3xmD1vDqQJRpapXnUOsK12rWXs3ZMVSmlA6NHVj0QhYbS5aIfeHIcCYa/7y3AgGmADab5wrMCFe1ooxee3fiLBxRTmsJeaPhglh61k4alqKFpoLdEDiwKQzWxgkq4s9NR4/Gq6jLex3SwRDtWHXSsBJrfvzagIPe2cYQZ8XK+7ecR0CbnHaWsChXRHix9jjOHTVtQnJQmPkTLBvNBwtk3ANDn3GfE7JmrTj0Cnj7EeoBmyYNUm8bWqMoODR2JYxcQ7oWI5mWtgOCIA52pmNBqsz7/o4TvWO/yafp/xttFL8COC19MHj7BMWSJlOqksmfCzQQLB1oiKAsbhX46NL16xHHZbNfG3zU6r2pb7Jvp3LVy6roNRZV8g7Kab6+eNh2k4xz/4izBgT0ReFoiw09T4WIWuDYtjIip7/CldDIpMFyVrd1lp77XyGFMY2USMVzuERDt70/F0zevwGwGIVStaWXZtlIEGoywoEfTgnOQ7lxVBekIQ6eU2/RhO09v/zR3+5R13WDsB07aBkxc7KxN1HKx9FXKDDEoR9R5rxE3HlJ1+oUeYtGCxtfKQxixm3qzQE1xqqFOVwLKhewBv3JEFcB8BdmCNxIMyTx085HfWrb70ZRjrFX/heUn9fUJws7d7Bq4VBEmqnYeIAfOOrb8l7H0zYbWhgzBOeFQa7xjIbBxvmVtOmWpM1sAm89ypMREjNdYiWRXTMsLWYtVARtRiqreXoOOp1/uWdPndr1hde2B7w3sfSWusQUzTEaW1p/nmMA9MYQ+ZAjgDip3F87jEWgjVnPOZao3rPa3bXwqgwWMLBJmnDzF/zR4jeuHEtzjdpXe0yXKYLkYMT7hLjTPyrTc0kJ5nGtCT3qAYHM5E15vsS0w6zJGNtMD9WjjmQ5cdz2z+PLiSJn0+YINpZanenWI8ZJ0Q/zH0bp2uhOFqdRSjPZp0mq88JJIPbPrSyEgGWLMNNUfPR1F0QSC8nJjBW+WGsdUN/7MtozKzDtt5DIyIKH8Awn5NZu2jmGg9aHt/xmomUbqk2NAzSzQvoQq5XcgaiQZsxyJKt+eyiYs7GSwcNFBR3lp8X9NI9hbYOHQ7UYktIsOLWycmyhY4SiVOL0bSCUAEXpuAWseujGHE9fSHrPLfAVtGtCkfON7AIkAIaGok3hMjBbB0qaDqVJas5PpCzmCAD1pTIC151lNk/NrADP2v9s8YwTMZoC3wEL2P1urE3jvYR/EokiQSdIS4rVomBr1JTWnKSEecMa15rlDDXFMSyEGehgFlh4nqeI4XGMoFueTlGGz/DWMahK3pOsv7xA/m8fvLh+/o97lMGlF9hzCQ5wJQpbafDoJAzBn33rpwBh4/vfHr5ks3UNMtcvdasDYcOTYCFQXMhHAzFAJwLtf+z3bs60LvGVFx8Ru9hltCO/q1vfCNpuh6gQo10r2OEmVDkSM8x/qiZoHUR3fHGmz+9c1DFSYhj9Dwm/KdRGGxIzf0txGFixXQaz+2z0AJ/hwFGEwjGF42olb/2iNumZRBhPYNZ9j7pvGwX5sKQe4B6v2chkH63DNfM0tDR6kTZatxrRINDYLzZRLd4c+fARMOPJsR9mvDQsXA4UicappgEnnrk4+0+asbToH+YuiuG4VjSpvaQtl6He7mJcXB/1ilp7IRpJW7Vzj2yQzHVp2wo5rFTeInvJtVf+16hiWbhWgoIQyyp0czCOCSopN0whucpwq8Dwr34m+7avJwVSegSCQkc+DEzy2jtx5hCUV3bJ7Q7mphiBEJjYddzshbeqlCPMrD6HnqYc640oYlPt/+DP3WgC8O01owdh9bIiadNFqgZpSMm2lsudGnTHGajefFyBIu0bmu5fKbRUEaSMVsw6Fo31x1hQVQMrwr7WmIWgvo+7cP4nbWr0MbML6NrhTVnzXEmoXRrf7GGamH1rHAPylnysgUye1m8uFnFzp502j0Zh7V6wMlXC9WNTHE+4mfgH8+20zlQB+OhmhzhcTDN1pFhrKzdgivD4Cdr2QoO9CIeZN6l8TJHyp8aN9A9ScunVnaK6AveUx1q9DPTNQqF9gtLrin1/E5YIAIfDBnoj9ranrOe4fZak1ENs4vjbxpFf/Tee8RQeMB8yKHhd1+gId24fs0aK0z6nmrjUk8A7fhzS0NKJyYgHokGduZlwlNvfpRsQSYK0VFgBQZ9TybGp59epdaKBuu9cngLm/easOJzqpUaaban+qknxZTFvB0DPIkZGhsC4rU33to5ce6sTIoUovcCcTww8XTQmUfxwDLlMpIeKFd8GykVxjjZiqOVPg0vhEmysdyfTsA9IC16XcaR9lVrB4PlgGa6i2OhzLnvbRmv3xsmFWa+1iFhXNtoka417zO++yIAXtGQE5JkZ5r2sTHCTTQodML17bRcjckFY0YLYms5UBAo+4nZyBhqilnbJO50HHSOwEDounpeQs/uC3bCmOD+hFMay50SluD9aCPUzmmXdbK4eDWapALT/gVqImP0W7tJhijvI+Adqyum4iL51oJTwhTaAAc8KqYV6AaBG8UCJu7159xNlJC1cjDCMdkd4aG/q4XVsqhGtsBPgwV3X9vTzpln4MMaL5o4DidUYqCK7j1KhrVpjb+dm6FLzlqxbzOf0YZ5hvdXEQqFOjjLTpdm5jbr1zBTQ1p6dumAsZ8WjMnauWLcQEqtHXFIWirfqQOUZ3n9SdGflmg8h/HjBKwALRQUuhJsNbRsunSscGOI43iNxpizEUdiLJXHCi5o6yiyjN9//z3BrtTiDpTiKCKEFZAPLk59Bx8La8yr5UHbW6+QVfB9WRQ4DPVsngmjNgk4R4Peh/KXuXgXoW9wYd1Q8yAyjHoZnHPWgUxX6JeyoOYNQIbcT7SebutWsdx70/EkWFjALhayUR7pj9nEqP8LvwPK+7q89PMAAAAASUVORK5CYII=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2057400" y="5257800"/>
          <a:ext cx="914400" cy="771525"/>
        </p:xfrm>
        <a:graphic>
          <a:graphicData uri="http://schemas.openxmlformats.org/presentationml/2006/ole">
            <p:oleObj spid="_x0000_s4098" name="Document" showAsIcon="1" r:id="rId4" imgW="914400" imgH="771480" progId="Word.Document.8">
              <p:embed/>
            </p:oleObj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6553200" y="5105400"/>
          <a:ext cx="914400" cy="771525"/>
        </p:xfrm>
        <a:graphic>
          <a:graphicData uri="http://schemas.openxmlformats.org/presentationml/2006/ole">
            <p:oleObj spid="_x0000_s4099" name="Document" showAsIcon="1" r:id="rId5" imgW="914400" imgH="771480" progId="Word.Document.8">
              <p:embed/>
            </p:oleObj>
          </a:graphicData>
        </a:graphic>
      </p:graphicFrame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1000" y="1524000"/>
            <a:ext cx="9296400" cy="2895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hape 9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906000" cy="1371600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First aid- Health surveillance 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0723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E13D2A44-257A-4E6A-931C-CD1221F97B53}" type="slidenum">
              <a:rPr lang="en-US" smtClean="0">
                <a:solidFill>
                  <a:srgbClr val="000000"/>
                </a:solidFill>
              </a:rPr>
              <a:pPr algn="l"/>
              <a:t>25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0724" name="AutoShape 4" descr="data:image/png;base64,iVBORw0KGgoAAAANSUhEUgAAAWYAAAEDCAYAAAAGH67/AAAgAElEQVR4XoS92ZNl55Xdd6pyqsyseZ5RVajCDJAg2M1mi0OTbXW31O6WLEUrWq8OhRXhkNR6VvhJr/oLHA6FpxeHbUktWRyaM0CMxEAAHEGQQAEoTDUPWVWZWZmVXr+1v3XOyQQtX6AiM+8995xv2HvteX+bfvDkS2vXb1zprl+/3K2sLne3bt3utu/c2x0+crzbMjPbHThwoLt9+3a3vLzcbd60qds8sanrNt3tFhcXuxvXr3YzU5Ndd3e1m9i01m2enO7u3r3bTc5s6d4+e66bmd3a3bi52M1u295NTEzoM12qa+dnp7utMxPdxObVbtPKnW5ubovvf/fuiu6/Wbe7263quqmpKd9v8+Z6b3J6qrtz547/3qR/XLtJY1pZWen0+G5tbc1/8/nq6qq/qz/5wJ9p4P58YnKyv2ZS4+K7W7Zs6e6urHYreu7S0pLHy7XcYHF5yc+9u6bv6n3/rntP6T6aUTftuWlyevFcf29t1b/z3Onpaf+uCXe6RTe9acLPX1hY0M+2pvou701NTvlaX68Xc+Menvek1kHj42+vi+7Taey6bbemv3lvdm5Oa77gcfk9zSnP52/2cGJzm5uXRvfSf9yf9eGxK3freazNmubBM1e0T117zrI+Y7+WRAObdc3mtbteM67PGqyuaM31rNVV/dR9by3d7m6KthYXl7oDh450c/Pbu9tL2nPfdK3u3/Zs6c6ylu9ud/vWrW556U53+fIVrwP3Wlm+xai7ycmJnj6YA7TCNbxYx/n5+e7+M/d1+/fv66ZnprVvmzTG5W73nn3d3r17/dxNmzZ3E/peXuwb/7KXvM/fa9o0/tusddPq+/Jcu7paz8zfjMX02uhh+Gxz0WmjT+ZQ96775Tp+jt7SXolmtBa5dlX7YUo2YdeL57U7+Ef4wGPSXvL3+D3v+fD1du+iH49vNB/up2Xvn5fxDs8cxp8x5JoMcXh2xqn7iWbyyucZ+/j94V7aF+ZRK9Wvh/+G3cIT+jPz4Gq+A38zXlFqvy9+Jtey2OJB7dq6fROH9ONjzQtI6jkCp3qo1vamePipHzwp2r7RHT16pDt0/Gi3e/fubueOXb52SnQKLxeGFU9nP8Tl4tG676rWgxFxnentmRdeEzBf7a5cudgt3LjerYpBDh440t1z8lS3bcd2MXUBxV2YFcDU7xD5osD66pXLAiUIR0wsgK4xrwn4prpzH5zvpmfnu0tXbnS79+73w1cEEmz81rmpbm5qc7dlWouxtmIQmBDorGlwEG+AdVLAF4LvgbItlxmIhRcxeZFHwBwGqEUoYqv3Csi5b55RILomATPdbd++3SB8U4DAIpoZdA9Ah2et3ClimpmZ8Tqs3BEY6V5rujfgB1jV+gBourY9l7nBYKswq4hgUuPIuAEY1hzGRxgBmnf0N/dbubOivdd3NIjFpUXfd7IJKzO+iQtGKqa6pT2Z3jLTAKrWBbDkPjw/c5rUM1iPAuNOAm9SwDZd89T+MUvAmO/wDH5nbizVqv6+pfXhWdyD+9/VeHmWr28vCxT9zphvCYyXtfcLN2+aPrZv391t1b+ben/zxFQP6ne0njxvCSVA371+7brA/3Z3TT8h1tsC9jUpD9u2bS0g9zglsLUHjA/6A6AZC3v0qcce6/bt26sxsO+d1nXVwLx7zx4JdgkRgHmiaGEMDplD3ismLmEWQBsDcYBgDLSMKeCcz1mT0PHG542Bluf390eYjgAFIcq6jgEy4x+DWH1fqyie7XlEf0IvBoIGcVZymoDIeFn73NNr3ICw+AmB0m/zOgExnsNGsP3E/HyfEkwbhUaek8/8tMaLBlvNKYKhVqNePSCPhKPXRDTn6yVhIjT9TMibOZlOJ3t84l6bR/KGNc+kw3daNT9z4fpC981vfFM0e7s7ceJYd+T4MQHznm7nTgGzvjYlXISvLTjaXPt56SEAc/at5tBEz1PPvbh2/vzH0opvSWu+auY6euRId+beM92WrVvbmgTVpR2IQTZrEteuXdOgrpkpVwRms3MCKw0E4pvaMtd9+NF5M9/l6ze7LXPbfJ8laT8A0fa56W7LlDRJDWyzEBVNvYCytI+8ICwYbQDWkigQ93gjoplGMnENoMOE0Ui5R4QLn42JcVqAhJABCLfNzXcrWk3mlvuzEfMCAkCLf9F4lgQqgNIdaXcYEQDm0rIANlqXtjsEZwBDu9air2hcMzNTfl6AEUSpscIkRbD5jOczdv4O6PfMrc94f1nghWBkDDwLAuB5FngNLG/dWuimJTCnucZjmOlBjOuwigAfiBBhgHbNc6Zn5vUT/l7tLly44PF5HbRAWE0Im7touICh5sTP7Ie1EV2JQF9ZWe4Wmsa8a89+0cROvb8mQQhNaKz6HJOKsWwSXQDCy3rOsgQSVtyNGzf0O4IAq6UEwPSUdCBr5WUddWuD4GV9z5w50+3bv8faMy+09X0HDnU7duy08gB9rbX1GQPtGFTyPtxrTUZjGwPw+Huf0IC1nmG6MGOAob8vK8Rial3zXCwzXrkmSscYqEIvPUA1iynfK1rSv5HGfHf0jADlxjGPwX3gwwGJ/0ufjwE23x0Db8ZWnwF2ZWFakRmr8Hw6sjh6AYmSOnp/o0AaA9z4WatSTOrvohtfZ54rWN8kepqQ9Rlrt+4zWEb5jgXz+Pn64ML5i913vvMdYdgdacyHu3vvvddehtnZOT+PucX6vbNBY8bzgLIXvsckrf3QmL77w2fWFm7d7K5dvdotShNCezt86KCA+bSYZ85UY3NKg7DWBaKLAW6vLHVXLl+ytmit7y4aFWY/Gu+UNOVrksri6IkZEfPUOhfA7u3znbwZ0rYFIForJgVooSmiMXozMfnFXAHZaM/sJia8tWt9LxoTixcwDjiUZsxi1iIH0HmvzCG8MAIDaVtoyzZ59J2b0uwAOGvZ2rQxAVgqYxlIiBhEdJNpgeKKCQyroRjsjjX0Yq4VXVtzKe18ohFINGTcHr3LppmTcWeEmBYFvjxvq4Ql1/IPrRFgsmhu5hxWSRlFTRtpFsUWadIAKuO4i5tC82Q/AVfuu2V2VuB3swiv7Tla8VatCy6XCLkluSQA7WXcOxqTrQATsim+3+eaf1kGXIM2fHtxubsi7ffEqftEWzusSQPOpQVh1pUAQjCwxpiJt2/f1PMFyvoumvSUXUxodJphE7ybAVgEgp6DoOWZU5rnpz/9eLd9x1YLIYBgRe6VvfsPWpuxxswaNY0xQLLxJ5oR96+XHiya5RUGjRXWM7wBoAGZ+CTvQ68D3RX9rdcU15v2PMrAbBE4uFjy3Hw3wFwur2iSCHnWCcFVYzVdNgvT90V7Hqu+bayZ/xiAx+BfNL1+lXiWQQ5AaeM29jXlJFd7z5qWbAZva1WabsiobmKWjRVs0qp1r7drrcbCZQDVkbXReNFr1jAg/DkIDPi7wHDM57G0A8aD66bcHyVL17rzH5/vvvWdb/u7954+KaX2kID5sPmM9WcuvcBtmjMzgE/tWtTalZu3bJjVZg1sev6lV9YuCGDREpfECIzw5Inj3eEDB7vNcmPMiKHxI9bNiwHw1UHYl65c6lb0+6TQdfUuICHAlgY0IV/z+x+e7zZNSotem+i2bd/lh9svKQ1oz/at3dyMNFlpHxObxbSYpZjQjYBY9M0C+4BxfLrcY2ZaQK8JeyObCZ+ND2D1fuhGQb3mEaJo0rAkdUlPtGpeLBiLzHp4owwCNe9oOxNNS8tzPN6myXPdGGR9z+bqKReHyBWXTohSBD2Bn3nklwzxwmzLEnTRoFd1n9rwktxooYyd9Y8w4nkA8+ZNZUrzHH4Cysyx5iwiQMvEHdPMa0jN/9gDCASfLoSjfVgv8PAvy+WBFi9gznOjGQQ4+BstPHuI++PaDfnURRtbRQ+z8zu7ZRHhkuZXoAEYr5lG+HdHoM08r1693C1LI78jOrt+/boEeYGd/fvSOMaaZ82Z/ZOmL9p99NHHur37djcfOxbHWrf/4GEB8+7fCsxh9LHmtRkL0SBer7Vm44bZAhBjzfC3AXNoZAwovp/5amDePOcT2ne7ZswjuWZg/AJgXrGqMpZYXrEWWbthUh7dBkFR9wkgbbQS+nFL/eqVI39lcGet6Rnr1hKBsA6YR39vuBafb9YHbBjfx4rHSDrk97gwx5+FH4MvZZk3N2Vb+15LbeMrGv7trhbG1Atlff+DDz7ovvGNb4imt3UnTt5jrfmArDLTPV7tJvjrGbg0BtcqCvQY8E1DTena9IKA+eJVBf+uXO1WpD2dOXXC2uPc7Ix8xFsMTGZUfQHtKir6ojSYy5cvS8u6JtNwh016aGJRGs/U1Ez3gVwZUwr+rdzd3G1V8G9WGhnMCbPunJ9rGjPTLJfDigCdQSbYNatrrMkpKMf3eDkYKGaeUVDSYCmiyPX5PGZ/FhAg+ySxF3iaqZukZCFLSy1tlHHOyWIgGBggDPBDMgE7m/vtGWP/VRjQ320BNDS3BKhCoATneAGcaMOrAtsxo8XnzlpclVXD3gzP0XgNrAXUrI9dGxJ0UxKKAeYIlRAprg+vVwtw2keLuSfBSkCvn280YV1bPlxYAt96ua8Yc0xRr00z1fidAGtcSxW4W+0uX70meprodu05YBfJop65dKf8bwgvBJ7HDzjfVmBRe3xd9IW1sCh3Ru1PA3KrZHKHySURt02Yl++xFp/97Ge7Xbt3mIZwwUCzh48e1xruLJsCtbEFbh0raBoW2Js1KI148MMCzBEGY7AwJLXvhd4c2OxfA5hEY83zxrRSaDT+3gDe/qgJftYiAc+YyqEpaHLM8Pk9LqYxP+SeY6EURYT38t2NAqQXCqIH9sxWiec/uG828t3/17qVYC4+8Di8tZ90n2S9+GgMvuN1GT8zY/S8HbAb1m+85p8Ax6aE8f1YruN16MFW1735qze7b33rW92evXu6U/ee7I4cO6zg8v5yweIxaHPiO9nV7APz4bqK39R8S+GSMvbs8y+u3WiujNvSmB9+6P5u397dZng0ZZu+zeS/dvlad+699w3E23fu6K4vXJcpKuaSW2N2elYMMqXouzIa9PNj+V4mZuakIW2RWTnjjeOBgOw2Af48GjPjXkOTEbM1FT7SF00tA46UY+D2jRp0JKmbC2AMZOOF4F7cI1rmoGEU+NZKlD+Wvx1wwxWA+a3NNFgLjPJ3rxU15oAg+U60k/VBx0HDxtWzLFM+mjTj4HthMu7TZ6DYJKzvMvZIbsZzW2DFs+IzRwKzT2SzxCJBADJmfFceVyPGsZmG3xZwBZh7ohT4EJjDrWNTEo2aeeJm0t9c77+R+sQVGtgCzllzxtIzRtNMMkcEHVkYAPH+g0dEF7P2L+PKiPBCY3ZQlcCkrr0ll9LSsrJ/FJRGgEE7+JcDolyXva1gpuIbLZ4wJxr77Gee6HbuIoCNlYEw7hyIxpVB0DGujAi6HthGwa5ygxXTGAgVrP7/A+aeyRor1t/lbspnG4EloFHANMpeGFl9JtfmjhhrgtEAx/ccg03G29N8o4ns25gus3+hwfFcsz4DHw2AajfhBo15PKfw6HiM6/h2gwYf9uwJqo3ZwtCuyPXg3K/H6AtRpDxe4UsP7E0A51KDZrPEMubcL7QRMI4w9rroPm/88o3uu/Ix71GQ+YEHlAV0aL+BuXhv0Ji5L4qH9zBacbMegjV5pnHkyRdeXLul9Kqrly6LjFa7hx94QGluBPKUZjW1xdqGb4Y2ZA2qzA/M6kWBzZUrVxyhx+XBQBYURJyWRnvx0tXujghsYmpWn81b+0TjJsi4c+uMgFwAM6HFaoDFoGLqB7hg+iwEzBjtNcQyXjS0OZgo9zGz24dTgUBeYWLM+CwQcypgKPPYwaz2PZvjArFofpU2JoGFmq3XOBjnDW3u1nL5DH4w9jz+tj7YETPKTrMC4jJ1Vr1OvEwM7WekrAN6TUNGQ8O3bY0J92fTUhn3ykoD5pHJZ+cPvsgGfnwPIHcqZHPXAL74ckPEdivomYxp27Ztuk7avdMnS1vO2ibQaCGKxqwx8J0QPL87gLp8t9uzX6aeNObrZL8QlYZosZbYJ9wuSonL3t+4uuD7LOl5i4u35P4qJrKpKJD2ujSmXVFwmTRKGBcQ/Z3f+Wy3e9cO7ysB2hUJgX1y0WHB4W4r5i4/4Di6v1HzzV7UT1IktZJmKsB2cF0FUEOfvtBqZPOPam4H9h6UNTprS7RSRMs3uyrB433QRq5i1jflwH9D2wKWiebeI12R/cGPP9a6x1ptfq85Jg2rxrHx9dtAMxblGLByr3w/mm4Ptv8FjTnfGYQEFtowko3ZCV65ZrFFEOS9KNMbhZv5IFkNzS0RC5V7jS2GrNsQdypXTv+MEXhHWczzKuKmfVle7X760591zz77nILMu7sHH3xAAL1HmUD7ehrFQhyC9dov9ttQWnG0jXNkn7lm09M/enltURrzpfMXFGy51j3xmcelVex2wAqgDTAbnDScgCe5faQ/XZc2g8+Z/Obr1xachjOrLIwrV693iwq2oDHPb93RB97QjuempTGK+icFzJul7YUIskjZCJ4Z6QKA3G5mNos3JR/ier8ZwqMALtLNGQqaJEJj7HcGnEJkg0bQNKL2nYC+8wv7TS2gx93ACxObcfF5pWnVGBL0GjQMMbTWJ0IjpqfnDTHrXgZvwFoQETCMT3hsTqF5BpiJNgekkrMZZmct84/xFNECmHqCQDvrmjWPHz9aVVxEiBeeEaDE3Xrj2tWyqFpwj7UgYBoTGmEBcPKdQfNXapEsMo1AAbhDjj9cW5AGLOsKgYtGYz+1tGiydABjNOSlW/pdAUfW2rnSLdKdgEmydliXcDoW3tzcbPf44493+8UoZM/ATHc07wCzUL0BVqVkjoFsIwCNgWHCmvYngdlWV8n7dbRli0d7i8sFf/qD99/v+oDNClISG0AzZO+d+SLamWZ/7Hsce2tL6FvGwsxsiq6/cP5S9+bZt9fFAMZjDZ1t9DevFxw13vDgWIsNoI/XY6x9F6gMqWuFayO/8bAc634rsC8LYqMW7783AHzm1Ft9DdDG8wgWjIGZhwYDxtryWOOP4OnjPw2Qo7362qZo5Bo2AJ5aUZbQa6+93r38ykvKl9/b3XffGdF25cmHFzaFXlC+Kr3GFpEBus3D68hzaiMc99r0/Is/XiN/eUk+vNnZqe706Xul5YqQyf1M7mbsipG54bxSMQ/MRlYHOb2LtxU1FwhOSdP+SK4MNOYpaUZozMk1Ja9v6xZpy7rXxCYBJ7mregVMS9srTQChAMPzKnfD4LQnPczRUU3IDNuKJprQG/yFEIGu4fpoqzGZTYT+nOe3wFzTprN5zl9uYB0CJWWLjAg0JoDQGQ5wluchX6UDmUWL5R7RtS2SnHv0fiZ8hdKE6nnlv+UVIgiwQXiep5+1yc8lu4OxkabGZwAZrh42GOAkTcxzbpq0NbxmETD3ECWWRpgwfuO4j67Ir52CHNwIi4s3K3joew0+4Uh+xm4N1vOttWMuS4t3lB+Oa+Jud+jIPXIJaN+81qToyf8r+vMaooXLNQbQIizIE2Xu0AEujRnRJsKQDBhnnmjsaJBoxSvWKpV6J+GPv/7RRx/p9uzeWYUyeo80T7Iy5ua3NlcG61x5zxl/mD9MHy0p11TgWc+1FgozVazC824pX4OwZ12hMSkieg6umwceeFAW6RZrv7153ObAXcinr3IHaf0EdXHxab/HWqkfpovPX7jY/frsO16fEqxYToM1VxTYAtOi72j7eT9zDiiPxz3+7ljjDr+MXYGh6Y33zd8bNdt6DnMoLba+P/h/C6dqzv7XfLV5JpaS13ukUfOZteORxsw1ZZEUHY7/HlsyZZk2/te1WY88L3ndwzwq6+WOaPrFl1+S1vxT5cbvEDCfVvDvuF29vTAc0RdKl61jBan5SaZ/BGEpGqUtu97guZdeXtuhiOI2BdvWpL06l85mLfmslUy+RZVTDApNqCdQNB0Rw82Fmyo0uaIHCVQk8e0vVQ7fB8rKmJBvmXQ5Aj2AB1oQ99qunGdcGPKiOisjgBkiKvdD+fLyGZp2Fhm3CJF6Zw00DZlMh35yMNo6yV3Ems+zwLUBg4btObYNTDBwYNpKcSHIOaM54PtkcwOw8f2miAZtMs/D+mCcAe+4RkxcmKy6Z3zOnqf/VRrfBPnJgI6DgmX+Itz8XY2HNYi7Y1IEm6pFCjoYO0CddVy1G6RyrwPM1sbttmt2ZRN25TLBHbHkvOsE5RAey3cqQHhT6XXWck0XpC8WGEM3FiytgpCxsl9LtyW8Zf7tU2aExJGul0bD95q/mu8Cdk7bbGYp2TEGabmUsMzuKi0TLRm/vd0gGvs0bg3cR3qOBYHWh2seffRhx0uqUKaUlT0C5q2qOtzkVEr2ZD0wh3mZX7SeaE8BAvu4DRrrg3QpOuhN4ramlSYn5UKC4fT992ns084nB2AQSs7KMb1q/NKqqaLtBT2BRwvR7E/BHdrWRx993J099/6wNzD0SAvjd2jc89C/SQXlAwTxS48BbuxHzZxTjJX7jHks3411Ob7XGDR5f6zdMm9cYfv37XeaLr7XJk/M9+TSs49lDZXvOopCaZaAm5QS6h5QuprSZnDuU9JYJLIcBvBP5pitxWYJJ16xufn14T8LXN03eFPPL8ULGqvqWVXuKsvo5Zde6t5QAPDYPSrKI5tNVa0oRAFmxodgdtpj09YQ4ObDpmiaDnkeQqG5GTc9++Ira1u3zqsKT0E+Dfa2GBEzkKR+NDM2d1bMDW2n5NaLzGdNY/n444+cygQw85rbtqP78OML1oqm0JalQUNWEMNWFXFsn1cgUJrX9CQLXD7SgFVAZFqgznvREh3sa9LPIMbmNCljLSemcBMe2cgxQYTpBu0WE39IGxpL9phGBWBNI2oSmnWBKGL+pxIwYBZtO0FF1okFz3P9HGsC0A6lx1oLzami7MsuRV5UoG+7tL4151gixSuzIbnTZhivf1X8IfBicnk9XYEJoJf14UIMggpNW4kWURpiFYswPqyUqgCsirq52W0e400VqDhNTmmRFIO4GlC0kv1xoLaVyHu8ogVXETZfKe6JJVlUFE/s2HtA1C33klxdAHPGQq6z97jNkz2lqMUaocYHjU3PALqVn26r0MBc4EpAj/kyboD7U59+TD7mnVVU09Zh3/7D0qY1J4FkAe/gytioQY6BeWwKe1/ZwhKJvTYbmA74hbIilNm7PfI/UoCwsriq7BCNAyVEFoKDk5JU8B7WHxAAYMPLVi4bLtsaLvLp3j33gdJSP+xjAOtyQEyrQyDZ1lHzj4fOA8QB1DGvZA6h4bFFFPouEbEedPNeeC3XrtOARSdYPTt37qyKXU+yJlg8Xvm9pXTJum7WMHRt5bAJHMYEz2ApgkH8HddjoWhVCfbWqdSBjIfnjAVRSwrxmllhs+BvmRx2N8WqLS2XtE2Knp5/7nmlzH0oK/CA8vNPdHv27PW8Yo0mXZThpMyb2/rezSLwZy3GU0FsxUqef/nHa5iFkzKh2MspMXgCOjMq1YUZZzR5GBtitwpu81uLpvecKqaHXLl2pbt0Wb5HPpPG/LH8X0IGEfCUihe2mrggdAawa5tS4W4vOPiHxpwF6M0jyJ2+BPi124DZrCxwco5710STNqUhFAj1Wkvj3ixUCCkZFHxs88z7WIJl/eaVcFrFmhBFGLBUTo5kTWqZCUhzhYWiaUTjKqBhnuu1q6TJADC4OqKhw6AIQIJBBih8ubYgltYFPy2cWgZJQMeZyG2zrd2jPTZXTt9LwiA/9NsobvDQTcQJgqW8fOv8DrsRrImJem9r38jMgC7Y02joaDqY58mXXrUfe0gHIm92QVWgt6Q1Hzp+j54jOtOSVpZD5TwzR1sHAnlXFeoCnu3go346mCgShA5T/ceWwSQ8CyU7lgvC8mFpzAg3LByb+Xrt2r1f//aILstSsutptO8R/rHExq6NsXXkkGPzhYbBoTvWJEzXo2lRVffOO+8YmD/12KdV+VrpjDZbNY5FWWCkrP7kJz+RVr+n+8UvfmHwcozH6yhXnPYU2qDCEz7l505lR6UqddIKxKiCsAFLPz63TRiqTOv9ahdQONHQ3+OtvY07bMwf+T3gnbUag7DJKsBm5aYEmJ+hcW6XuQ+AYRW6Mg/FgeA6oGShl7zqAvHsUVJT427gfghsqpe5BjfW4BYQTYgH+myp5orNvYIJ3lcpCfVqsY4WYRzPcaMVcEPP/cH3ftBdvHixO37yWEceM+XYpLSGDsffB5gLH+pJY0EYRYg1NzA/9+KLazuUPoRBbBnbVGlPrg0OEDbQCJC4McyC5kv0mr/RSJaWFqTdqBJQf08ouPGRNWYxyvSctBzlLTdNbG7LrDXm2+rPATC7B1Ibacyl2tShMU35oYqgAnzRUsebzfeyCTjae5Ck+VB8g4yv+bFrG9YDc2gzgcfSclu/Acx0jXVKfk4+T64tzIMZX5H6wa8aP7F9wc01wDOjOScdjqq8+Nqs5bAeWjunrukFAREHoKQ22peJpJlpJnakeKtSZA0AZu6Z6sklPT/FGVWlVXPxmrVURQSugULvJVOjgjlV+FHCURJdGjPBuDHjxQ3ETwhrUtrrsnyqSV/D/XHzxi1bVXsPHdak1LjKTaNY26IjMn2sHYs4mQMaObTGPG5JOwG8PwnMaC/lH7yrnPkIRPbkkUcf7XaomInflwV8LNnBQ0eVXbLdGnOAuXFkT1/cK+scsIrmn/sDzC5OEoBEs8598nMMdDz7Zz/7WffQw4/KF3mfaGUU+JUZvVpqYPfKK6/Iypzqnnvuue4v//Iv7SuPm8vghjtLgpw1/t73v9+dOnnca1YZHUNK2FirjdaG6RzTfawxeq6qzg1YjOcRngvdjhWP3wbMucf4e7kudM9Ud+7aJQG5y6BsXhOt9Gssi5SqUMdLNN8kIBhbSENDEUOrBej1OcB86dJFv0cDrKnhov4AACAASURBVP45bgUwAHPqhMJrmYvXtcUH0GOsELasnbEg6/fT5ZRrzkj7/ne/Z+t2z/5d3X1yU+2Te2aLmriRnJC+LXyvnhGhWXMYlKiyahl3Av+bXnz1J2uU49orqy8n+NQvsH6pjSUbIT7Kyj3mYRANn9OLASaimcfU9Baly8nvrM0GnGe3lARhwqQKbVXw487iDQUA0QCKCQZgagvTNGU+i7YTjWVMVBlnALkAG7e6+4f1lTQmthY0mFA1Yr/gmCxNYxoTVd3PHlNf68VtQrU6lVW6WIiEgpjywfNM0H7QXPDLRhiYsdEHPK+hCijMg9ZF0yGIyC6JVudvE6f1Eok7w9Zpu4/n46q3Ep5kXjABS24CYi2JvVwVlY7nAKLdQTW/CnIOXfGY44yILD5pAJprkvqGz24do0p+mqjxLzdwS+EAZh8BwOU7a93R4ydcrn/zNh3rKnjHuNGUGQ8AjJXhDob6Hj9vKqXT6621RHt0YyLmrvds+lOxiUWnF2mecwK0++5/QIGYbVV4s4KrZko51EeVJSQXQssxHVtSoYkxADAXzGNeYy3NghHZqI+SGZI5j4Et98cCfEn+yN/9vc91R9SLpqrZuLK6DxpI9deTTz1pLfVv/uZvun/5L/+l+GXO+xelJcKQNfnmN7/pTAB+Z52jkYWXAiSsKfQFMI95J/eKAhEAoeVBguHhudCn5w15NyVkDDBjV12uWyek+C6asdaTvjJ71IWN+28hFqUXygSCyEJa+1zrUv1jAsihfa+cx7LJVbqXpbU6VtHqDjyXKGctW0ZqRU+vtX+DchKe7OfWysfH69Xvry3nte6ilM+nn35a2HezO37P0e6eU/d0++XKoACO8U4LB+mPEXqCTENjpUwNHe0QquFJ0/lzr/x4DWa1iQBqy1+XElwTj75P3wEPGHKWppGyWR6SjAQYBwZmkLSevC7H+LUbgLSKS2a3+/tcT+COApOVJYCZ3galYYUouCYgG/We+441lxBDiJXre3MtQE7El4IDESQvM35jsACzx2TwHRYswNZr6WM/nWlyYFIABCby+OmyV08q3+MogyVz6zWCFjnOmNN5ziAPGNscw/UhwmlrA/OhKU23Qp1obiZifSeZKZWdMHIBNR+vg026P1k0lCuHcWoNy8QtK6GEDb8XHZT7r9xb5U5yaTRgITdEgNkuJP4TQeLzs7aAdSF3GIKA1EqAeVVa7aEjx5Srq+tuS9g0cK+IepmRPGtJWghNjG4puMzcyH938yTSLJsrwzSR3HWEe/Mvo/1RIvvAgw/a1Od605TcFgcPH3WWEC0FohUHoEKj8W9iIVA0lRz5AuYCpYAfmtUY3Md0HDqN8HvxxRe73/v9z3fHjh1r/VZqn8onXnnZgC088rWvfa371//6X5fSIjp+//33rTkePnzYz4cHAe9jx46WVigf/uDDHJSJAKPn1mIlcT2MNccxqE7LzeKsA2d6lC82wDi2AsaCauzOCA9lPcf8CmtAC8+/8KPuL/7iL2xtW7C1BlQ8k0Kqd9951+1e2fcFKX345XtFQvtiK0J7P79NDar096wwxW6LliRgTmytCtx8yrQyxKkCzL0QM52XK8r3bsAcjTu8Ws8tt98leQi+973v2c15zz3HumPqLncQjVlN3OolzBn5sgeLtZV7N+HmtXUNQ2GfFcEfvvjS2k75e1KymI1MxZwnoEE6E2JUeEBwaaxZELCCqeltQNk2QcQJSYybtxRNX9lU/Y41yF3yK025C5Aa6si/vEk9mcPcmABUe2XDB1MgQYEhwprNjzYbCV7jJxBUZk6yDbgni22/tDTmXrNE12iaK98cawIA5CaNMaBFDm0RZrk2aPoDMMNUtAsl2IYGhcbB90KshnOe38AvbT+9dZg47X7+G/ePrQtS7Mq1BBrYxdT87GGOzN33touFXNqmHogYo9EvCtAI7g5WSe1diADwGTSR0iJCkLQDxQdeoF2ZMfFpxjQ0kKJdS1PlOp6HsGGc+I2tjYs2FuTKAJgPH5OPWSB5c1GMJGDuu381yyT+ZQQAfnTuTSMjZ/yoMAmgZK5Yd0TnA4z+nHiI7o2f7wH1Y96zV31atC/0giYb4sixkwJmdf5qbp/Qe9YyDGUh6TUd+jXXHrbeum0/CaiFabMvYxoKqKHWAMxf/sofKOd1f8u0UOtbl4tXPw7M3//w139tmgKgAWZrsy1AHasz8Yivf/3r7gFcXf60FlhNDpyt751SACla2qDl5rrMlZ9RtMbuvsmJEj7RGMdKUngmAibrGTCOAmBN0R63NfXYudw99cOnu3/63/3Tbp5GacWy9aNZIh+8/4F98vjaP/f5zynN8IGenuGHjBna/O53v9udPHmi4l9ysyVGls6DVAr7+qYx26pr1lZ4M/PIuLNv/Mz9euEE4EpYXr54uWMPptVb/tQpNTCS1nxEGUe0pChawToY+vAYHEavyuxJ8Q+VtmlOJtx54dVX195RkjqVf1R0kY1BFoY3GOIlOCCNA5N2p0oNDxyiz8EWEXcRlGao/+UTkoYMM6PhzGyZNiPcuTvR3dBPGuZXsGtFPr9tCnxgeqq4AK1SJdlohwGt9EuIFpFFjJbAT0wXTJ6aVPWisBZDc6CWxdBLaWdrVG6x1R3Ar/Wkqe8AvgUiBjIyCTDDTUQtFGazHHdOgRbjrTzmUZARe6LdHyJz8/pmLjnvkk0o1Ry49bNIn4o2moCFS8Tt1y4wdzm8AJF7pWAjggsTPpkgthpYDxpKYT4hbGCmFgFO8xRbNHInBXwhvHJZND83Fh5+XhEemu8eJctT4EE1INNIJkYBd2lULtPG2nJe9chcdmVegTlpYLdUuXdb2QiAI66EGzflp9a6YbamspQ9ZE8AG1sJVPxRaagxLNMwyxkZJXBLw2nCttEiGg10RpI/jfLJfGCdmQsHOBw5dlwWnXqSNAEY4OBeAb5xn4aY+dmP8d+8B+ONmTh8l/vGjXBXpeg//OEPu5OO3O924csWrTlmL4C8bet2ddyb7/7H/+nfqnXkSfdf+Ff/w79SmqmyDsRTBgXzY4H4vPbw61/7Rrd9z67yyWudrCG2OIjp3K6W5FmX+b1RaIRP0p85LosSqhWU5vAG3ECV8YLlNSgaAevMc52Ag90aTxgYWz/28ypm++Gzz3b/7J/98+b/x9K+5d+rE+Ba9+677xmU33jjje6P/ui/spUxVsaYn/dLY/rBD35gyyExkIrdOJ7dC00LhpZBUxZSBcFJTUWgAQp2jTWBC5gXENeOlvVeQpoCNdbiQ2XEPPXUU37G/fefcQMjqv6gQYqFPIYGvPxenF/vm19k2Q3Cjg9L8XTR2QuvvrZ2S9rIT19/rbspDQXm8yIpd3VS5dROztd3aMGIS8M30kXb1aGLyOo9J07YbFyWmQpz3ZDGS94rncQ2TWzprtOMRhIXIIVhiJBv1eeb7i4q+Ie7Qb4/Ab8XzmK9CCmmVdwakZAsAr7s9KjwCRvNRWEp2BY20s2mIKdpNG3Mi9WcxXzWR2z1PotCak5p8M2kaJoTe0nQr0y7yqS4I2aLhmELYrQJrFr/TBci1MJHqnMfAqL2i/Hc1swETRNh6JxvmWfVXLvArtwQtQcmTDR4xg04Ns3aLVTbi88mJFC82bIgIv3TwYo1KsAtc/qO/H4Gf1OjhK3ogNMYKAxxObrujXbbByh03YrcTJH0Lqu2n7o0gwAW48asW1BvlTUR48FD97iZ0S01FUIZ5CSHVGNyb7sx+EkJN4VLlGQL1J3D7bSlFvDDrdAA1o4f9gqBJ41lr5rh3ydgRvvEvWOakSV34OAhAeBWBbKrPehGoCqrYsigGWuVYaKsP3McA/OYxjYC1nW1wSWgd1kdGb/85S9pfNvFW5UBhVuFrKgXf/Ryd/3mre7z0hC/LTfFXgXITiq4d+zI4b48ifU69/6H3dPPPdt9+atf7Q6o0gxhuaj2qBzIUPKpZRm1hlwB34KqwTeb66yUNMBI3nLokr/Na+aLUkT6+zc6zP251vzV0MxU2sbj95oL731pw8+98Hz3L/7qr/pgZBSw0tRXu7ffPitwfrd7/fXXuz/7sz+1lcH9z507Z7o8flwnLIl/iEG88MILziG2wiP6jDUIrwUTiv1KmNf+FTA7k0l0wG+hV7RhtN5Bmx3yyrkPsRD27b333rOwhUdOSeAeOFCpkNUXaHAn9evBsxsumD9UaJJ0RNMiuKM9M/c9+/IrazfFMBc++qj7+INzHiQNyF1Uos1I6gc3ui0NB+JnMS4ptee6fgLWO50rOqtgy/3KYVZzfQHR1Ws3bKpuwl8lAmSwAPO8gmTb1Ix5dVmEJB+lWNkLFHMwpmNJqAp6BLTzc5wvjOkSYO8BqS1+pD85tVBI7gUwj02z3M8b1jc7GQJ2ZdJWT98iTDZ3yCYwYSboxiaLufGdmRgAKQhf16ONl8bVuuLpM4grmkm0dp6R3hTx7XIf3EVT1rKr2MeBQgEhfuekBeHTtcagz+yOkvluoaZ7Gti0pnFxOOiGEOxzpQtQi0km7Evm+eTWlqujLAbGZi3YPujqC12+4cpDLk22BEzcHOzBsvygxDIPHzvlLAR6d1MafVsBYwSyBWIrrIH5GAdaNr/fUVaFMw8MxDTAEm2UDtS09eZH1PjRRA4c2G9mhWnY/du30CinuqPSmGd0ss4mfT+ujxK2ZTVFqARgNoLQmMZY+9/mew2dUo7L595jCaFnpSVuU5YIzW6qeKvS9cYnW3yogpGj9xzvvvb//KfuM+onbVBmXazxlaUAOP/8jV/qlKGTDm4CFPS7wcoD/0L3CdxlzJljCZAC7wAVbo7x5+OgH/SO1YmQh4+yJrkmgBaAzn1y//FPfn/vvXPdD595uvurv/oXn8hcKKWo69789W/cTZE1+/O/96eyMvZ4Le0y0boGcBH6P/rRjxR8O2YcEdGUxej7DNgR5Se0z2coNM5k4tpRsVCANBksAWjzHYqUiqT4/tmzZy1ssc5OKfAHze2SMHUjsaYxh7aMZabV2o0I96xlgNnl2KwyGvM1+YXRli9INZfRr6jxIZlW0jQE0NFcLQ3lm3XnMlHGdbRspf/QjxT/4Y753d1JlXPzj3PUaPG4oODOpNLjaJTPCyLEV62KbIEUlX9idlVyefCatMuX8QG3DcjiZiIhImvB9nkCJJjszd5ooML1mK/2Ebe2jbZWokk0P2E15m/aRaPeSmlJknstZDEgJlxS8OrZ+F/HWlfPkLF/POfq6ew5NuGQU0o+IdEbiAcg/BNtt5VFOX0O2YHbgmwKl+vyswkRV0LVxhrQISSBH3tXZuhwjBLjydgx53iNg0GsWwXdFMDFn4sAcCCvwJefdKkr7aSyKvCLJy5AHjMaUpgD62JBWh0uDEqyRdvuNAcw052QqkRr22Rj6JkRANwba40G/Y4ZuOdI0QvzY03NpFqDObkqqpfIlEpkd3f3CwC3tTapFLdsEjAfOnxE9ElAWpWuYyuq7VnGy3oEdH/bvo5pMsAXhu4VABexTFYertbj+0pve+DB+8W8O7sVaUuhTTbV5/qhF2seBHlh+Cd+5wmVjzPO4fzJSQtHiKB+TumYNiol78iVQeUuYwgwjwGg+G8ohsmYc43zugGnRquOxbTsmgq2VoAYtwZ55wa2xoPV8a+Cy6GxsSUyBjbucVZl5M8+/5y03mN265DPvFf5vwgwXFlkMvzsF29YKaRB0D/4h39eAlbPZEwICBQhfieXmDREQBFgXlSwEMUhaaKfANUG3LYe4YkGzGutgCRCZGwpjQWOaVSdG5k7pdivvfaaXBhHuxNSAvbIrQQwUxzHeoWnGGcVxYlONf+xwAy+ujMjwjfA/IxKsm/evOHTSG5IQm2ROXT/mXvN4ASp8OnNClxtsguIqvua3B1iAED57FtnvTj71Rx6uwa1p5kcV+UXu7Oq0kvR0KKafTCA5GSqeEtoJxeGtGWa5Vs7hmiQKA1kI51C7CEsfobw44owwNj/1twHzZdWDAtFlithMGNGIA0xN1BK0G1MlOPvRPrlJ1obZ/EZIHrQL5HINVl0ByNH8zIANjOrelzP9ul3BoHGNawXPUgMoiJYp0WZOcqS4KguXny/nGGlrdpsb53IAr5jK8OGgcaQbJYy69qxTk1zsEYsYgHocD9hmfDRisC0fL/LEqLSnDUurAOAcVnXJ3UMyMSsjDVAL2R6RaBI7Nl/RHSklENdTwrgIm4h+Y8NBHRZa30/AGW6yuFbxlS3di9gtqDRukQIZK3JRTWdinFJ9IdhdomhEb7XRKP4cPeru9yWeR11psn0gb2R7zUgHIE6BrfeJG2AHobNfm8E6Lp+s61F1vEX8pcelQlO1hJAsKbiK5iVDB4UIg4oXZNr6Kp48QMpSaT7GRBxb8HooiGTEZpgs5iq8ISDcTmDsXz+vHoXWwPY8VgDPmNeqveq4GRcXcf3DIZNWUq1Y2/Ftmo6AyB40bJUIgT83FYRmvX7zW/e6r71N99Roc3DwpqTBrLWWMDChjG8+uprzvd+7tnnu9mtU92pe9SEXgpjZStJ0dN9z773bverX/5KXd0e7A7p1KU6Jad6rAC61VNl6O7mwx8aMDMWa8zNgkywuhSuyhRJQHy8714zATP0/+orP+5+9as3FLc4YmBGwCBAsK4r93rIqzdIj7T48GX2hfa6Pty4CU+ny126dMFlwQDztHb+gYcfFPDeUOOV8i8xCDRdF2loYTAV0Zxv6JggDspEslE4gJ+VhaVJyzX5yhaVs7qECSv8wNfHvUhrmSEwtqoy4kkCN4vOQzU40zugaaipVIvJEheCCcfaG7036gQNA6CjdZXOdFeAwDXVvLs0Vj7guhICZUps9F8XCA9mUIA1mnvGgonFws/JJHYONJtMo3cYqAG0n+P8b8zjSkMLk2ejh+DEUP7pyDpM2rg8uafYrzCMu65RiafnsCdoEQRi7bvmpBQ9E2BjkzOGnCTCd+1LbsUu0ZB3qODisiLltPX0ezCT/nEQAi+YwYAoC2pJAFt9kSVW5ZoAmN3sX89PAYMtDHpXaGwp8b6tij8KSujJvP/gMe0JebUSBgLmBY6ookdCAxxAulK1qgczLhyAuF7ldsDdhnpX7oBarTptBFN3ujt48GB3RMBM3jxrxXpMScHYrTzTWfXK4LvQWH9MkPdpQ5pZu+9YY47V4+ex180NZGBDpOJTNSBXK1m0S9YKmjmrLIMjDZjvyvUnEZvkS9Fk/bUsje/8hx9YUB85qoAXhTC6tvKpBUl2ptMpsNxIZNuwJstkZmjv3Gui0V51rythvQ4oR3MNDRRNVmBxbDVY6WjWxMAPbSuY76ihUIEzOdOVB50z7yxQmobLWv5abgoA9wtf/P1KZ1R5fjRWa44aCu4ZcOdHL0izPrpfAdHTtl7tgqEJEMugf5cuXTKN0VYC5YGeLNAfwByANdUAuI32reg0ARZ+zYy8j229xlpz9tuALnMPXnrlpZe7d949KyvskL0M0BzBPyy28re70MC3Nq01ZSfPjjvDa9+KtxIzsiuDFLdrOsUEcOZIn1mZrKz3vCLGlEmSxmYQE3NuFfNifuLXNDg2JqcHMw1vaDSDhn2VEloB8y2Z0nfXJg2SgLMb3auw5K5MUyVvaBLliEfappdD0rjishibnEw45nWAkonB4GgO1qIAsVa04IomAL8xnYmrNZbnvkmFieQCYPOKj4mfMet9qok1yUX3XKAsFiGFhpoeuvGNjxkC5umZ2SxQwgFiI3YZxlmz1l8AYeJrJqPnpOcCMKR/lWupxo8vmPd2SEDyOwG9u1oL1pr5JkpdWnEJLLIdEnAEFNkbB9v0Pntrzbz1mCCTg7P3CC7NKtWMcbi9qGIEq9Kg0ZYNWA70VJYEfzs/u2nm8MENCWvAZZ+AeUnEvaJnYLYvE1iU9PZ6YMq2wJ97dMiN4UwQ+6FFJxLm1uKgdz0QbT0MlDP18EHu33/AOb8+y1HX44uckca8T+9zOHBAo9a5LJqAlBe+CfO8F1DCndKDXcu26RmsmTq9cLbgKL/o+fPn5Tf9tYoQdPq8xgQwKwBT2QCa5wTjkFtvWSXv7ypLCv/5qVO4BWUCS9AQ78kZfpsIWimbCYAmO8MBWOjfvtVyvRWtDT3DQ9+DFVf0t14YFTib7kybQyn12AIcW7GxcMMzeY7p2VWRTdPX38n8ef31n1hQPfzwQ4ISQAx3DQVD1TSNugWs34XrV7rvKDvlK1/9ghQ6eu4otU7WEN0vcTlWn4208GXe1ccFnmAr0n8mgcXwS+YcXBnPZ7w+sYwD1pkb5dsAMxrz22ffMjAfk9YMMFfLzwGYKXXrXUst68J9ZawEFsHEUkeo9AHUF15/fe2atKUr+ndd4LyJHg264PFHHpEJUT67gEalgZQWc+vmklwZH3VbdeLwYRUMyA1mJrPpoOuuqS8C+cuUVk5s2eoHuvZfZrFkv3pl3FLPDAG/0uYqkFZJ4zAfz3TAxCZsnRtnkGxJ305pS7I4rhBryoOfmaY25z/+2Bol4JLJJtMiAJnOYlmkaNBxkdS4VltpKIwzpBtxj3V1+c13hHuj18zt8B9aavYmkYgpQgWTmkZKcQGEKSJVzWTtuWjEEB8g5gAcqWh6bsrd78i1EdAIE7D5rCfujaQjUc0Y/yA/AS0Cuk71kRnGM12B1c5z47sQE9rJiRPKQdZ3AGpOSUmRCT5g8terAEmMAUg0bY1nLNlXLDNTc+UEE+nU8jFz+k2NOTnyMI9z4t3Jj2ID+U9dcCL/tF0IReisM5WoLl83CJWfM+4Na8yqsAsw8+xZuTB2i3HmlZoWd1GYrjfNm5uif99a8BDNdypTY6qx4B0D3ABqQ3HTxUvnxcTvKJtpj7JS1F2P3Fr3kjEKdhMITY78kiZ8TkElXIXEa6jKpR5gjZ4e+ie55Kb/ywr2zUqzIQ+YznsFZgWrvYAhlXRkBTCuKBuhs6xdlATr/W0NYo32SgKa72jhxjwXYM5h12MNHUWOv2lpynjoBzIl4b9Xbs8JnXzUbeYf3lNZZXrAmoQOZ4leuXih+8lPX+ueeOIzXgeAGVuywBMtU7AnJc85/FjDWMpavxSiFB/Wfnms61xWorl2jBtj87+mKTsBYJR2G4AeW8O0OH5NwEyu9UGdWnKPArb4ufftO9DToNfN/nCtmxXCEoSubG2gHGyye6oJStPec8pjvqk+DDDfxfMfdbMi7oeUkzevhbtLyTQBI4GHG8HQuEdaFa+FBZXJqngE3WiHfCu3ed9pZJLc+vzKVZ1svCqNRhrW6t0y6elTOq1UuW0C/AUKUWSXbd5UJksxlohPixJhYC0M7atpXqhJXpyWBmTgVCGHzWo0+gbOzr0emWuD6TAqj7RpJW233T9Em03gbyrW8OGF0bKw2SBKgHPvmCmY8JG6ditw/t6oSKFQpEy75CXD7OkpkXGMA3Gsic2vJsCuKSMG8ELTJgeWe10WaNIXIn2Z48qpftDlb0MrrnUqC6KkNa6NWrv07rAGLu4nB9jFHTTBl8Z27fpV+/Ju6++sj8/qMwOU5uIgqf7D926fsd4zTegf4AgY71WHN7VltmsDYCZNKIcgwGTsf1wbVVF6R7m815vwqlQ5p3Gi1en6CMLsC3/jXyaSj8+Pud28uahAWgEz1l0aV/VaUGOUXmDCHABwE6yAc3qY9Ize0Cg0NL5XgVvlo9uVIcXnkmoF3vrN2e7eM6e7GaxHWZbQtANeFOWIEHbu3N6dffsdx2/QvsgjJ82PClq0a+ZNgAuf5F6dM8dakMMMMLtMfSRYCMqP3RL8Xv0nhjhIb6lZQzYkeMw9LzVTnL8pcEou/kZtc6NrIGDndSNDp4EfNEYK3Jws7z1KL5tUHx36puBvxxU14QOasagXJaDeUmO0C93pM2d8/ijHkdkn37JDNgmYJylQ0zzhd7fBBawbbTOXdI8sK6uCqGWRY6YOoG0h2/ADxS/pg2NXR+bMft9WfcaLL7yornYfOkWO0nh4Y347laYtm8zpgdoTB0c5Raf4Dp7KvaJIjbV4r//LP//52qUL5+UrvqoOXgvdIZ1dhUTmSJ5JiWfn9In54bDy46R1JAy91r2tXMMdyml21Zsusg+UDklS928qK4OezDOtVwbgADCzmHfU9pMg4KSAlVe/0XpOOpY5W8BZEu1fVX2UCdPeu6vACSYArwQ8quiAiCtHReH/DLkVwHFd+T4LVMZENl6w+IYTIBhnNmz0TfE9R2xFHH1mAmmAo/unmtLA3bQuQAifcG/uML+mtfiwAgRIA3vG7nSfxnyk5ACqTlmj6q2VHo8rlQYXThHkIMQQINX3mmyZtDUsd0A1qgJsGV8sJQp7Dh0+4Kb2AIE1WbkY6hkEEwECmlrNKNA39Hy2GUx+vMCRAOBuHca6qLGv6FqsDlwXGTPzc2BR1xmg8UFLo19tPuYZCky0dvT3RkMmGFmuCNaqaIAXea+H5MqI35xnA8z7xERTAHPTjgJSocEwVcCpQrGDa0mrts46i0COdglwusgJpswxVNqvysVe7K4InNGycBdRusvasgdzW+eUs0wgbLq7oIY8V1WO/Ktf/arbv3efz9fEgoH2iTPwj5S6LUpjdDaH9r+6/VVsIrQZYM5cDE7WNgf+ybhrD/2IdaAc/vDnjf/4vvNt0UTX2R6DS64AvwDZSY36yT3YS7IZIIjjsr6mlVO+aWJOSqD2lSVzjroAVhbSz1571Ue73a8jm7YoO2WzGqL5gFuutdCjPaGyhoiBeEyVwdRX/vHspoVGaGbfrSw0iy5KYXmvqpcN8ZK8xrRSuKP4mg5weFFl5bSlRVu+995TzjABmHlFayfGRbDXxXq6r/3fTjMdcG2sDETAbXrWGvM1Z1YQDd6l2nMc77skuQ9JosEcLGppzmg2Oj3ajVV0Vhzmqh7nrmr6yWkX16/fMCFduiItXMCMtN+6a5+1NQbD3k5Kei5YbQAAIABJREFUE1/SMVY7t+oeS9XOkc8jtZyK5cKHirL3ppQm7MCVN70qk/Ap8bmPmhKxeJz2Z0lTbJqgwVbfxdw2sOm7CAkzNs1v2vySjcHnRagQknK1pfFCoKV5Vcl4Ir7RdMMMMB9Mia8WBuJ6zGnujWsFlwEabz2fdqvyXzdgItUGQGL+KWGn6fs7SraHaQPemT+mPEEOBEgVm6QZVAVhY2kAosm84L74ii1EGmGuqUw6xFFaEznPWEZF5BHGb775pktjySmu/GQd6koA0BpKNeNZUDYO83S6nO6VtqVcRy7xhzo9/Z6Tp5UuxgG18lXTcKppydHaAVsfGMsY9TlreEuZQ3y+BQuB/aPEn4Azec+kBsKY0pbiusCVcfDQIUfKHRMQMOPKOKD30JgRjAaNxiB8P2uQvQzwJB5QjLreBxtBzicV4CnXB+8TDM998acj0Gx1KhB6RTTAvPGHb9+xvdslhajKs2VJ6czD60o3pZoWl9zH8k9fl+KExXlSPuojqnLbovgGtAGvlsuIHHBSrgbhFGAO7fZIM5orcxysM9aglcUGpJpiURZbiSlcYV4J1rCtXzTvgJgPLuCYNQeO62AB1obG+AgmusGRhz0nt9K0en5jefMfGvOdOxL8sgrQmC/qutPKztgm3tgst4eTTptrZI0AqAQ2B+/iyqizLJuPGaxp+zsGWOaajItxsy2vkS7kJwICuuQVQTZ2Y2CqXledxg+U/ohbF948eZICEwl9MqT0shKEMBK+k/Lo6mLdNzGXGlMdfmzFr9FKpd1obZ9++eU1znAj3ea6ovAQ/iESpWXGzqtvMl/KySWAJRoB2goSg34YNxUEm9VRPeRBEhCDcAlULOj3RXyQWsj5bTur2Y+YdZrOYGhXahOqOws8BfzaNBgqIMAi8DvaUvU+GOr0h8BGgVDKiRPgAvBshgHS7pvcDivVyCAug7k20xvAdRDQSEtgUcbnHDJ/NEXGH+LjmjpjDmYkcwWXSPmSuX/1Ly7CIH83ecuY89UqctBYslGAWTaUnw6Sau48e0Y+RgKqH398XtJXh9vqM4TZbhErjetvkUqG/x1gtqRX83z1pYBouC+Aia8WwGCM0/L12aTFAPGO1YncFU3nZBJVbZpBWtc3rCRc7FpLunghQGjjeUXgEX8Zc70oAGE/IFBEIXtKCh3PuiFgJTPjqgT2qdNqe0nnQcw6UuJap76yCOj7ISGqwhLTg/tkLHguFqAy59weFD+4gJZ1T1YG30/2D24Agn/pVkYmC/GQ/ar8ozLQZfdNwGc/ilkGjZHf02N5DOAGXbJX9Bq70QxKgFCzeHKvaGtpyk86H2uPlcM+cjhsf0KJOxeiXUuJUOC8mLksJQfiRd8O6mKhehy4Ackwwede9JXnYcFG+G6c20ZLoc3c1BA6DO/xd29q49xpefUFzPXNsSZuDHDqXdFb/M7ooliHF0QntIHgnvSnntc+osDxZFx07AsunXfe/o1o/uNuUv1R9qsHxfYdu+UaVQaSc8Al6ETT82qZG6WvXGalKETJGu/tOnDNgrDHTTEzbujF+hb+1B5z3zEOKYrm4OV3vvVtn2R04uQJg7OBWeMJTfCTDKFYKt5z3Qvly+tCzav+Zg2piWDf3VwLIfHyT3+2dlnpcpwQcVnO9tNqxrFf0tunROhfTCMmWwBJ2aPMTEl/TIEb8jP7tF4xd6VlqeGJbkxpKebJdR24uVsnA1uTlXbAfSflfqDt5zQl2Uu3PMhonhYEzV2CpheNGUIiqMRkk/eLKR73QMCc6/geR2WVdjyknvEcmlpzQvKkwBRgQMg424F+EeRTNnOfDQnIR/NkLKlkKz9VNW0nLSmBRMZX+cYEr1qxjN6ziY4fHiGQIGbT2viMezMGQD7d2UpAaN4qd4dgdytwRBbIgrTu8zKhJnUCDD5Uvudjdpq7iV9ua/15ISS4N9pWxs77fh7RfPa1CVsfCQVY6XOsixAY15AZ4SwLATj+3xs6GMHZFFqHZHRQhpoCFOiE09ZtzXAYLr0yRCvvvHuue+zxJ0SUVPzpXqAwFkbzuzkIqAFQNMGLsyiZQ/oyz+meuFjQkIa0LPm0teZ0KGPN+HdImvF+MQpZRGiUZHfs3LOve/DhhzWmai5DBlFVLg5d8iywgaem9eZnwGlwDa13CRQTt0RHu54ElC0ozT3naewlweSMItEfygz3Zh8CBODCHc3N44F27ZIbSsSd/iVacxtW8ZD98gaWcj8ZeEaCnw/HllF6wgSsMrcBpKugKu6csZsvwqiwqwTTWEuO4HLw38UozS2AJtsCaT4TUR+wF1elBH7w3jl1zTsnrVmptAJDePKoemKQa849Ll8874Az/TIAbzJtaK+LsOTUlzll2RzR9WXllQsUuOvdF20tej8ueljbV67nd9Yn2Rt5r+ZQfWg82zIQCkzhFz2FLJunfvCklntVhUz3WwkAmHHRxJXJ+lB2bZqySwcNuQLjtkC0h2TUYPWgsELDNNjyeZbPvfba2sJ1uTIkAUjiP6QTjLdK0yENaU4N7XPEk81oOJ9Rks7FzbUiV6TSv6Uo8l41OILA8Nty7SVpehwttSxf84FD1LFDMyXZcdqvCJjn1JVJKtE6rWPs44VpxhHW5DDX4pagiFaXhazva4gCqi2KWvtaTO1GKM4oURCK/h4TuD/8fpny5dusIg7+jhaQtDEIK4zJz2qQX4URESB8L0Bf5syUAYoqQ6cDah1Shh0JbYLSOJNJET8ra4Z2j1bIAQPQByXX16Spcv0O3ZfgAqBFRzfnugosidanpwVzwWWDUIvlQWCPZ0wLMGFWNFDGhWU0h8/P61tpcIAxawYwOygLcWOSKph1Syb3WAtBBEaA07TH5mHLc8WaWhAwc6rNkaP3CLRoDk+ZdmkQjNNd0nimaGRBrjU2bYm2j2Jknm0mckMdGuJUE6UCtwlbBpuUlhkf3f1qD7Bf7oytHEiLq0RrtEeMfVr9M+jT0Rq2tefKz08TIBiJfW+aXmgxoGNfeTPtA2Yx3csa017hQiLbAvdCK593LYDW77wOKP7DP/xD8dmSNHn1yiAgZD+/FJyb17tf/vKXbpJ//iPVFeBb1RwI7i2qFUJZYrJk7FtVk59z73SPP/FpWxZ2Zbm+gAT9ApHQcGgsAF2f6vMGUlmvmmudBJM9tKut+exzT4SC+503Hgk4h7ZqPYjb1HPimy5XaKV4omQoai/hfsNBzNuaF8UFk3I/0kAfoCZQd/XyRad/csACTek5W5S9Jxd9hzTqw8q62ezeMUOKIPfr96YBc9yX0dyzBgHbaLT83dOA9tngaeyw97kHZr1pYP7ut7/juozTOoQVYCaugRISjT0FN+x/rXO1L0jq69XL563hb3ZP8hWlUaq1haxjB6df+slPlcd81cwHg89LkkPktGiclw+YyHbSrPD/VJlz+YmXVWyA5XxBBEcGBwtvb6Mmcp0iBLWBnKaTmVLnAXj64Zrp1fITYJ4n+qfUGAOwCHesLcMA7kZlHxVVUgOxRXozFvdcpp8rwIJZ0MxTAIpgmFNNMcO9MHnRJxUNVlqmkAazML0DIl2dlkaRA5VtNHEB9DTOOO6505ykG0zhQ1A5XLY9m/HdlCk6q76/3C8aSH6PBm4CgiH0o7pq4ZOtSj9ednO0kx0sNDQ/9oL5ppETfxOAKMYoLcZnyHGCdSuV5j1KaR148HvVVS+56DmhhPfQ/JkrzzAjVB5TjcX5spVFA9BiYnMySOVDF+gS7DChN7OQOQKq0BhZBfSrOHL8lIU0s8S/HndO9pU4RlkXaBjVLD9xB58ijcaEBq9xpqmThVqztFi7h5XuicZMgQn3Ifi3g65uMol9bUMOnp09D9jUUVUV3MIdEJ9qwClUZIEuoBwrEwHAopcw+mR3Q8IFQfflL33ZhQ5k9PA9C//mrqAtKOBBcOx3fud37M8PMJo3rOHXXvy7v/4ProyTePMalAJS9BR6q14q9R3HAoKWRqR0MGy59O2zEuSl5dndJVpZUs+bOo6MCtQ673EQ8oNPmtsOLo1yYYwtDJdSuzpQtNgXERWtE2yjJwspl3EhkC1GZ707sqo9PDchKqtoDsVKAhxrvVygdRI9mRmZfwRq9o2IWAQVfM36JGMK3gYHADdb8C225bE0YA7f4jEAmOmHTYHM/Q/dLwuNVDm5yXAxjbBmTKPEXRwXkjVKJg2BS4S5e1LjDtVclrWHM1t3Va+MMA7MQ9DhuM5kqwWccFQbk74qiur4H4hv375dyktE/VY7RdT3SZBewR9Jd6QbLR1npH0BzCvSZJA4rhXXoDmEdfnWjW6rmmasKaneAKV7YxIjIGJuENAiam8i0CYnMTsEwN/kOjvY1EwriKk0aYIi5YBHew7zODWvte9bwofXNGOfe6hFjXbM/crsLDeECQxv7Ah8naVhJq7mTNH47IrR/er0jzp1lzlxnxBLr2FoMmlMZJdBO/cu2hlMByj5dBiNJ+efVZFN5e36kFIzp0nQaxi/GM90yXakP6CGZsfYWyk1Y6nsAFLXqpOgBaO+M0vDKd2D9ayAbDXCTxc6XB6lYck/iObbyqLJrwWI+IzraZFI86AZjeXAYR2HpA3FlUS+bsAmwgjt1U2ZdD8OgXX1n65jfJw/aR9r02ACktaKWEuEtOZImS6pZvbdIyi1fgePHO127NrjPZlsYBYmGrsunBPLfkOXNhGGuAAWSmjJ2mHLmImZm6g7Y52mT4w1+mmXWBMTeEBl1vQ/r4rRdkZhC0L/+Mc/VkbTok33L33pS9aY2Tu6rF26oCDYvfe2zmUr3f/xf/2fBmYarLN3FRiu1UhcJQ2eENgoKhkj16RxEoOAr0OXWQfW2L9biFfdAA3hObghbpMIlqyH8R6hbKuiOtZF64xZX3SqkuuXX/VewfPs0ay05BREFS/XPK7Lml+RFV60XgcW2x1KGqsFT+Ut+6gzTgpqVhvjCAhnbk5VsAJTvUmqxL+l0PHMJixZyKTOmd/LudV4GDfTXXeW+/a3vy0teZ+B+eDBfQbmaMcRLgnY+5mkiGp/Oa2E3HOKhGjrijvVmR7yMlxV8sSW7UrxRGMmwIRWQpEJR9KjluN/Y5/x1c1p8bYpCjwnbRrwYdFA/Lff/nX3/rl37QKZ1SklX/jCF93ACD/KWRHT3NYdUu2VliazhewHgBm/UKcy7KVb17o5OfVJl8M/6hJeDX6svaANIxXNPBvADSKwX7IVZ3CdfcJtY4h2EqWudJ6SlAE7BwCb787S0cxcZizHYvFen9bS2n/yPBfQ2DlfLpQ6mVsCTOsBs6OVVtBAm+6gYAXp6kSSwd0RU8tchNbUmNuajQApEt4E7nlSXo3vXNo09yZ3tflFUzJfvaOrgbx91QKDOoGjHQumPWFs/I3ZDDGwHmMt2tqO7k/GQ/xuRM+ZQ52YzrpUgZHpwIReYABAA8wc62RQ1/ryjPqugsGkvIlZWfcDh44JlCncq9zpzDs58qVVSBBoHmiayc1mf/Axm8mbNhqz26DdLBvu+bB8yXsVWLIgw5VBQZNSz+Z1gjv7Mkk8wQJlyMyI0EXbD2M537khXsA6+2d6aQVMycXPXEowlo8d98MFZTzB7F/9yldLWdD7vZWE0qO/6ZKGOU8Bxle+8hUDsxm6aYGzSjV1Qyy992//5//FwMxY3S6BvWuvWFeuiuyPQRuOARuDcB2SMJw5F77y2jRLtTJOW1qiLghohU4DgGPh5vzdSAqTOdRZB6v++Mevdo/IosEi8JF15o8K8jN2/v1APZavqNbh1L2nuoceeLCEpBGpMl5QRvj3tgKE5A8jzHlCDqHoNeNmaY8VIrvfCJK2cTGP0IFPPweYm1srn41phZLst956q3v++ecVu9nePfjIg/Iv71W8h9NL6rCICIbQimmHYhcsMAL2wlu3VnacjBx28YYLhSRo53Z0m37881+sIZUuKJf5ihzyuBROnby326mgEsyxVWBMW01H2PFziVEw7napvSfzo6vVZZ3v9x91FM4//st/bP804PWRoqlCVW/uwhInNuOWwCVA1ZbM4kX1d+aUD2VmeCGAVK09GnIWcezPszWhV7ROA6U2kAVGktLPFq213pcUFVCwEuUeKeaPNOcei5obUXLmxiaQtsTnHAIQBmXB6gzE8mnf6YspysxlrazRSlqPizYMiJSG20Rlk2qzneOKFgKzNdPRgqiBjDXzdj6gBYmjDmVlhNlcedYYEJ8wWQdog65aEhPWaSOU51a+ZRG+QNK+WbTdOtCUewNYFhxNew6hOhOBnGACINJW2G9A0oxjDaX6cEBIKJTQhc8RtAZCH2/6bdd6x7T3+PUeR5dtlUZwh/FZd0CZJ62QYF9lgmDpUN6PkLgucxa3SQLBlCEzDjSjuDFYDvswGzMx39Oqmtun7CJcGcyTvSLHdOduCkzIalCVaQOOcfWgg9BajzAX1xgSGlijIWcP3Q7Tgq+ycXj+2Ix16pzGOauDIs5f5BTnrvtbv/+3XK1ncNCLPidkDy3oGDZaXG4Vo7/8oxe7P/47f9KdOHFCArayhurgsnIPsE//6//2v7vNLrn6gB3Kgt0nWEa4nRDc+h1BjTYJ+OLjjHDJSekFYGj11QEy/MV+RduFVkpJwN+Ku2RwDUbj7IFQz+Qe1W1uiNMUzSu+IlfFk0/9sPuTP/ljFRrpfDw6sXndiie4Dymn3/zmt2VlfND9rS99oXtIecxRClAMuDf7wBi/+51vudAm53wGmH2v0X54j5smbN5rv48tYI+R1WiFbPwdjXcMzCtygZI6SgfAgzo45PR991qBpXEWVvIYo9aBvk+OrzoEgHha+04PGJQacJSA/ZQUm/mtO7tNzyhdjhOY+YCUoo9UZv3gQ4/ow6oiw9SIueGTNayS86+CLwSjIEpOxSaNqtLKFLAAHEUcmKCLqgBcliRYVd22TaQ1Aaq6y+Gnrpr/BjYEHoCBBlosEgQXYop2lSgnoGLiVn4jkmqcNUG6V1XMkZJCM/K6D9+tarc6z44Nwr8zr/4J66RbI5L4lfwgoqgjpuX+fCemYzavpO/Q8D/3rdr+Kr8OAycDhdsXwQxZAg5oSjrn/gnGAJKZC0yJtVO+yNIAcS+hpfE91szuHTEfWROeRjsUEt+y+x437duAgwWie+GyYo2SLcP3cFHxPPyVtQ6VCx2hkZQigw7r16yXMDn0gMDYpQITgn/cH5cG2QVxF1EsxNft0hI9OFhLW8uWQYKWYetjBJA+naS5ofgMWqB0fK9OCUGbZIy0/eR07F0tSO1yaBgEn2Bzg0Rwx5Lw+rM2XrWWVjXSpJrEXSdoo3mV5YM1htKwxWf2vfHGr1SMcEKl4kcFuJPiMfUml6/02PGjztT4N//m33R/9vf/nprkf7v7R3/5j7pjKubxIT9oyRZjZVSzjf/3v/v3yjB5yEImtERGD8/H5eW1bRYBa4vgxDUZV2Qss6SFpZVnBFxAua4bWh6M3QNjDTlC2O69thfMH17L+MpKmO1e0kngvy8BhcY7K2AGMwjEe+zk8GtOTz/zTHdWSQV/8nf/jo9tAuRRQEjT3bNXaXPN9cZJL2RDOFcfP/gIP3xIb3uVr3hoqRCteKztM24EG/7mCNnCiyEDh/usiCc5XeUnqmDcIxp7WBozsTgyn9Jdb2yVWGBCY5Kq4Xf78YnZ0fJW/IQSSRxkdk7tAvClP/PKK2s02UYzpAIQzeX0afm2pH2C4DwsubCVdaHmN3oQaS4FhjDCjPtm7JWpSHUg0o/KL9wagAbdsch3XpTmjEZNitxm9WOmUf5dATMaWhrh6B0XhuCvHm9ofmeSTM6mtN0P5RsOMLsgpmmlRDxLc1Ag0H6cYrEQZV9cMgLmLGJ8rPa75n7t4NBI9gQVA5zZ5NKGBvdJiADQw7yMG4L7RHPqhYLWJCBQZnFpOQ66NlMOHSc9Z9mb+KBJpapzzjj0tDVyai6UVUX+DWgCCjR/XgC4fcVNKKD52v1A+h0HEGgeWE3jjBOPRetQezAAAPdzkUszAzOH5Jc7q0LfvXr1enf85JnyMWNFiX7QjmmUZCvEwc4KesJICfzhimCtZmiwpXmMXRnjcnZr0/r8IYHWNhVL4YYrjfmO3BjbpTHvaVZRVV/aVYFmxD2b8MbdUlrfUNyU+aDtRDNPA3uuTRBpHKNg/6g25ICI8+cvd9/4+jc1ph06kePPlKFyo/vWN/+m+/Tjn2oHrc7453//z/9Z94x6Fb/4/AvdETXH+fRjn1K66X611N2pFgbT3a/f/FX3NZ0z99BDD3Vf/NIXlcVQaZC2+mwdVo53DjOIu4T1tQakFxpaqmv5uwQn2nLRHoDad+yz26z4KCAVvEvdHxiAsoYLb6wll6XZ3BgN8NAIn372me5P/uhPXHJOB0vWabGlxjIWxvYMwPzuO2pg9FW7PEibgxdK+Fe3SujlSbk8yIYAvyqcXM8svEhOd2VKYZ8FR+JqiMY8dl1Ak7yiLGTethJxgwqYOfH85z//uQ9juE8aM8KBeBzAzHxMo5idlM3ARw1HbIE3HsE9aEWEboFt3dGa3Nbg+88/r8y3Oy4OwNe8JCZ54MGH5LrY0bI05i0NStqpK1lLm8JPxDlcpIvgQvjoo489uKQ20UCmqn1IGxKz03hH4FBlEJJrd2R+c4DkRAExq4lGsDpKXh8vYiR4fH9MlkoyNorOUzT1tzRr2p8BFt9Za8TDwgySrzbIVU4a44wEC1p3tN8AbNLYorHnXolaJ+3F/jPmmfnC8M19EZO43CXVyKT3ZzUfb/6uvSmtNhI3gF0+TFRdO80+QTieH7O1Rk6hSZmUGVulvqElQivlToFB/RyuJSLcNOR6ZgkR1jCCrCfMljnizBV9r98nW4hl1icHPFYNA+bYMc5So2qNwxN4DD2ZuSb7gzUA+EWTX5ByUMxavWpp9xlXBs+NFRH6sMtIAEVu6S6BloFZ94NW6OpG8M85syL+aLwbc9eX7L4qwHJjLZZMz3ZQii1q+xxgTvyA6ypQXutS+ckKIit76fLlazof7mlnZdCP+JyCeZRSHxcPPajeNPQ54Ziiv/8P/4EOF/2+laTDOtzzjtx9r7/zRqfjM9VgbK3bu2VH9+lHHus+Vj74V77wpW43LRTQ7Js7ybnvWhfWjxdjYG0SECYQWBkuZLWUO4V5RrloCOE5Zt7RvMMHE2rVUMpCCa9kjlCxmQbx5eIoN0xoEPAlhvONb3yj+2//yT/RnHf01hpjiRUICL+iBkGkD/7dP/1TlTvfawWMF0ofbMSYmdMzTz/t5ltYeU7jbc8zTljw1jy8J62wrLdgG0CaZlqMyW64NpZgSYQ99+G9W0p35Dirt99+2+cz3iOLByGDuzfAbMvDikqBfGIQ4/TeSuMtXsPXjCBJkyb3Y+YsNlwZ7597z20c96hDEic8IGXRggFZTDJMBSZxU9rLD5/krKtdbn15+OgRmV/f6v72H/+RN4EFxeeCVPmDP/gDV1o5VU7/yNcjxWdVrozNUuGJ3Yap7IoY+ZiZEO9F64qfzwtNO1FtEoRI7h8AXcGjdjKHu1Q1rVWLmQIGvptAH8Rj1wrBPEnBPu1I34sAoMy3vjNscDToOny0fOTx2RXxDEe+j02aHoBb6bg33gnx68E4WmeIP2aiHT6kmdFuE9OoaQYRKAZ/gpP4glWZF8C0RYK0b24YTEUHWTB30Q71GSBMxd8UASYH9Vo1oHNbh1TDaMv+fktZq4AweclDefuk9pr5WVOxe4U8Zs6DnFUDmx0+RQSfM9pyzG4LVsbU1pTvoCwU6FSu9/ycGt6wry1HNUzDe6GVLcokOaPAGM21oI/NcpvcFBPzN2dVQtvJwhkLfOiBgh2XS7f7xccYpoQHollHEYCGklLJPZI9hEVA0yY0yUuXr8qq/LDbpuq1H/7wWQXYD3Sn5G758MNzOhbpuIBbPb7li/7qH36l+4//6a/Vq3y62350T/f8G69019bUBsB9IZS7PrGtO7nvWPfw8TPd/QIsHwTQgNkNnbTWrFOds1hZKrywbuqcyvo3prE6xqtoKj7j8Z7ze1wHPry0pJPJkcBgvhN+G/ak6C5rR846lXD/+Wt/41gFlvYJ+dE5xBQzn8yVixcuOXsFQD37zlkLuu275YLSulFef1Qn0IAR7D85wz/9yatVcYePvFRlP8+8Q291jTG0zOdjgRLBHmCOKysKnBWbBuxpBsbaXVODtlfkjjn3/rs+heXkyRPCu8NONU663EZgzpjijo1wD7ZQpOYudM3ic1YGJ5hQTXZB3eUI9mBO7hQB79I/CBXVGlOUVo8ffvyRGfmDDz/ydWRwwNQ86LHHHrPP7uc/+6k06A/lT7vHhybOyl+NUxy/Hq4S58NSWOIihuq0ZG0E36wWMn7cEFZAMloV1wPMUEblWNdJBWWepchBn+p+aOPjrngsTPxoLLYDSKQtteOvAsC9picNNsRFRoR9WAEFuw1CzCWVA9oxZwygGqmzOZrZHPPJfm4LkhJ4Y0nO3KNpDJIbk7Ei5CYatAL7cauBkEGkBd0Ab4MOlgjj1O826dGKMdH1TQe5mrZsX2uf2kfcrQSmXRqN8SNwFu2WUiFOm7s5Qa9xbwYOVci4+clcKZogU4EgHI3yWUb+BZjTyH9ZtMZe8v71G1d77cjpVE7jrHkGEAKU5dOsvr4ExshjJp2RXr8ElNCWd8n6m5Qg57txgURbxG0HvaCkmNaSk6r1s2lqwVfAFwspdMvnSWWMdkSglQ568MlFTqEXb519930Fjn4jMD6iYq593QUFBTk49vVXf6Zg5UEdo/TfdE89831XkC3Nberevvp+tyi3H1IY8Jpe03mGc3u7zz/0RHev/NUH96l1ZvOBGngIIG+w3uwqkNuKsVZspYp54q4rbbq0Zl55P5ZSUuesMfPP6QWlqCS4HJALbddnZcXauiUtkt43AuZ/9+8leGRpf+5zn7NKKBPvAAAgAElEQVTl8stfvtHd1rjOSNAsKF3s7d+82Z1QPxAOOnhKgcLHf/cJZ3cdOHqo+7EOjUYROyz3zk9f+0l3RMG3o1IMTROipYzZmMLpRKT7tXmlt3nPs238KbuPOyMWgJscNatiDMw31NL4qaee1J5WA6MzZ05bEaU6EQFh15Z7ukB7Q7Cf9wPMAeQobj7HUjhqt4lcKZte/cUvfYIJAUCqrRZl8u1XlBPzgbp8UosQRD3xa6I0VXlGZ3FdUO8GfJB/W9VMdJQ7LslBAJAg0S9//gtFLA/a78IBrfh4eS02oqcHgrjAwBwQ4ieO9zFABRTj7wkBAMxoPZXWVX0lykwY+bTahuB7CqMPgYmaE+Mi6uzimBFBR5NyA8DmOmheFl/He3Uoa4KVw+8OIrgQpwkJiFhAEmkaRorGPAbmPCtjCTiXNsKpIFXwYNCko1gD9ALNIs4ykcqtE0GDSIl7ozI4imnS68IBP0DJ7owCIf4R6Cu3B37nsh74jjVwvReNMtZAfJEE+hIPsMDU2G9Ja9uiNo9bd6rXBqcIO3moOgFWGbt86s3kNJDrOa46bH7HMJ/zdpvpGSDIOlj4SZiSxwwtujxWeIP5uVcgtk+9MvBvk8GS8Y2ZuZ5Re557Zo5Fi5XyxXcjvPmcseLy414Jhvr++gpa/xu/etPZBGff/cBBQNb+M5/+lHzo9GHZqmOn3lRs57ROvv6CmuN8t5tU7GBy/1z34c2L3fIm+g5zCKgaRUnIHJzb1z1+4pHuuLS0UydO9ml3aItRcjL+zCH7HNpFGUuqJfOgmVhAG3OeoHtcYXYxomAYjMsZ6WBkE1Kh0fE62e0k7EBhiKKFKwNM/8/ykT/++ONOnX1F+cz43SdU8fiIsi+eFeCtiq5JBdwuOqFV6pxcUtfVxfDn777ZiQq9p3M69eTRkw90ewWGxEXcnKtlamTOzrtueGK+anzs39G4m+A1zbCzjebDn16rpjEXT5dgu35tQcD8lNL5LrndZ/ViVpWpvAc5+TqCPNZulJT02BnTV2FJjaHvyfPi6z9Zo1z1hoAZP/OaCOvUyXuchjUj3/EONX4JcJIc7UboWuB3zr7r42E++5nPiAGUtC8NDRDeIffGdNOw0RAIIlJllUwEKr2o7MKPSGNwtjjVhMYvExdrqJ8GnXLoJzWOCVa2iNogkubjpPNKsC+NusyBEFKBYwEOGiLBMj5P5RwLiM/xljR5NOycPO1J69WfJsLgGgjnvbEAiYacBQ+we5Nh8hbaz3ciMatiKXH/0fMszQdpz/3sNyfTpGlFaDkVAG2AjcbUuuXlJG6GDQg7yKA/0N58ojfAjuBCs8B9wBj1zDpGqnyWAebSnIejn9yrgM5wckexF9EwKC6x9om5r3sUkLX3dH16AWyTJeYEEbJ30IypaCPyb42H8+sEFLgvaCGLpYaprXvhow8z4bJJxWcvfBqBE/c4I4ahKsuZDJrvDWVlHNS5lOQy41ojit+bkyPmLbCpPtXlhkHLG3Ls8SHyCgilrzPrRboU3wltua+JKtfOnTtnrZBeMbQo4ASPK5euSUhNyu89J9fh3u5Xv367+7M//6/dOvLFV5732hy+/2R3/tbl7uLSFdUCVMXd/MR8d2jLnu7BvSe6B+89YzPaygVKBYpNiyuEfqPYREMOSN5S4Y4FB9lTFGrJgkUIpq92CbhK8SzzmvWopjvwpws8Go0G7C0EG/gFmJKVQQYGe0rf9ldfe11n/T2gdfip3BXv2Tf76Kd1nJ06OZ6XpY1Zf0QVmghvitSmtEY/efuN7kYnetMBznS5VJlJt39mR/eFRz7bzcoaJ28/AqTSTCujy+dGUpPhuZS1ZXrWWKgitVBpYx4LefM+wqdZI8YUjYd9xtX1gx98X9bcNbf7fEDxDPzcWO5U+wYLsgZj/3IK6LxmjY+5N0qws4TQmPHP25Uh36LLsrUwN9UM/Ywc2lRGzRHFll8nC09nrwDOlSvXug/e/8CqOi0WCSjxAPIw6euA9uYmOS2XgAlVZY96PShvmtxfH55KRNgL2c7raz6i0jYSvKr8Vpdoa4HTw9Ylnl7sAmZePntP340UMtPqOQCOe9c2E8zZJY2QeK8vbohLZSxdG5WHyL1lPUjXYo4JMkIhWm+AeeyuiLCLttELgrGGrnFF641J6J8tDQ0h13c/wycAMDVNGFdGBFSdo+aonwkyhAOj2CDVOgdgGePg0y63SYDZa1oDd7vCRfmx162dQMff3VCya21Ba08TI/JYd+zc62IUTjPB10iGhYVdc50AIgG4aMsumqGABGGMVmtBWVH6qq6sE4hN5NKe7rv/PgHlTmtRvG6prPiYNBsKTOiTQc9xm7gI7mZZhTFtyrd7Wae3TE6AtwRCGNraZdN2YEzej8sNnqCvMk3vL168pJanHyuD4FD3m7fedqdA/N67JDzINvjKV7+iY69oSHW7e+1nr9lHfOjUPd1mHSohm6G7LcsSbWvXlBr3bNtvbZG2uKdPnVoXGwkdFS8k0FcHUWTfERzElQwCLc8dNyVrTAxh/ApQmL+krVuQN8uSSjnWOlbNOK+8QCmpZuqtQmKB7n9OLlB8yWdOP9D9x7/+T+44yV4/8dnHbKlQ4YiSevDgAYG4aFVWxtz+nd1vzr/XLazJUtMwyLaaXJvu9k1v7373vke7vTt2ycUkd2oL/EVwOqe7pa2W4Br8z2MtNXub/ef7wYn4na0kib4LmK90Tz75pHuRPygtHz8z1hn7T3CbtWItxjgQq8rNtprCBTDHrQIwM94SgqJygn8A3nUt3Hn5j9c06Xt0fhWlszQTCTDDINSyx9whBQgf2nuKDtP1iU3ihUPeRwxpQcEKejbDTGwMPjwS6jnNAWD2gZr25eUEjKp8G5v85X8snxgLyGcFghCJouDSyBlLr8G0vg6WmLgqyCzwUU7y4bSmMgGsaA/RBuOzHJu2eabxi4224Gg19yMtOAQQBsi1bIKrekebnY0P4FXT7/aSGR5NLgKx3BRlBfj3BszxjbofHGsycp3QUjBFIfEz28wVceGe8BpH+OBS6udW44igCTDHRCYw5wIGXA4tjapcMliHrQwWIW00q/vEyqmCHppjbfeZf3g0Hext+eZlkZR7BSZmz5OxkfQu0quiiZAemLWxAGupk+w5wEwqGS4Pm6ACAHzMO3BvUN3Z9jNgFWYKDZR1UmNxk6fmMsJvmrawBFPRmNNbOyfiAFQOOoquObCYfNwrAub3P3jf+fwcbYVGzEHGp06d6d6Um+Ok0q6+8MXPK6B0tjv3ntwdSoujenSXijBOyV++AChLSXpDzeMfvPdBmf0P2eW0R27HcV686a3RSnyaoaMIDZvjUsBMh72Pv6xKBHoCtlwfsDXIkhnBHvE97TFg0lvCLSYQvisar4Iq7lsdAtXw7J13VcxGefl9rpyjPzdkCNgeU7yK+BM4Q+MvFI9ppTwevPee7uOblzvVgHYLy+qWSBXwykR3YHZn99ixM90emv8IEMcuF+9XucF7IMQaCG9ZkPfumeLtrF2Uk/wdwUugk7mgxH5d7hjWCmBGa04OM5Wv8cmzjvmdcUDDcQlasaN9LZYgmS3gVMufNg3S9pNGIbTDRGNeVVXXfafVZEY3ooH3TrkySrOgR00F2IoZJhzIe//cB3ZhcGgkbgLyLUH+ZaXG3cIkFehzki/ATAAMQqL/M7nTlNcSM646/qpUGwJdpekUQ1TeLp/Zl2TzogJ7ED8Mwau+OxynYzcFtfm6lau0mvYUiRXC7U3h5i4IYQdU+o3R56W5FgDR4KcHUVasaZuRwAE3LINGIwP+NkYPWA7meE6IWd/Jji9GE4OZDMqaL72VAUvfp4Fraa0jzYcFrDy5EiwaDOed5eWaruafdKOatoZ8nrn0gqZpy87maH1T+mc3TsD/mE5nrF18rpjCVNzt0sEJ9FShyU96oZA1AJizf0ntcn+QxvAxxQHmZBpgwVWaVfVyoE+vG+9ojKdk9R2Q1oVSUILhTneQw1nlRvExTW0vPT9dk/MhmSe+9rgE3E61+aEqh7YqDP07DKTf80zWN1qqr1Eu/pICpeQnf6x/zIHsjMsyhSHK4qNJF1A8/vhnqopU872q45RIxUKztDvJWyflRRVnX/zKF1XO/Cn3WNi9S2mHLuktUz2gGIsn9AfdJCUuAWo0ZOcvtyZdVHOaxyS0Y53FMmAMPuGGRFdroVhm7WSO5hYMr/ZWYgPmKD/uEidgRmN+9933lGJ20s233vz1W1W5Ch9rTXaraxxZFlTFXZQCNyGMOHBcWRvbtnQf3RJGqQaCDoNqi9Ydnt/Tndp3RD135J4sbvR9shah7ygV6ZEevk5pfAA47ruxlmwAb7hAggC0CVZ+85vfcJzi0UcfcfBxp/zhsBkxFPYxnSIj2DKGatFQGMWh0LzP8wLMsfwd/MOVwVH1twXMVPQd01HcBCM3i4DJyjAwNcYHfOhQxoYCN++9d87nqBHRn6YZibQhE4v+viW/Hn6iLSoKINo6J22aFDsmtqSjpWa16O7fBcNSvt7cGAEDmC7aqz8TJ9NYnSN5Bh/mAB4hxGjcaSjCvTeaFmxC/NLZwDw/romAVT6PaRItK9p9FnqscU810zH3jMbFvVxW27In3Ci7bb5t5gaGmUsOO7UUp9dEO5XFY2muHrsWNB++b3Oo3cd+42aqj4UPWrBdHs1vDBBzDwsugVBS/7wPLXjjcRtIqmS2yparmXiIjl4Y/B6T0KCSZ0hTxLVFS8NtyspAc5TsdptM7lvpjCX4KKeHgN1/Q0G7OnighCEacIB5Ru1N0/41/kKuxYqiKIFUsikBigWDluceBbTnyKFuloVBuDGJtfBmiSAcDDTNtxxznvesFet7VMYWGFU2RvYtQijMjE8cH/rbb9H0/bzjIVu0BqQzwugcD0V+Nb2IWbvk5/I7qYTXVJBD2iopq65clA8a3znZUF4H71eZ6AEYfoceWPukMtbYB8Uq1g6++spr5uSPCvDGJzpN98d2XwLsPhFI1yPKovSwHuSYj3320aIRxFUwVEdK4dbBDXBW8anNGjvzvqT33lFDIFsi8hU/qH27X+X0Fy997FPF0SInt850h08ekytDNDItmpJbal7Bv606K/BBOhXK4goQji3cO1TU6ZUcaLd9YO9bumnPYyNrMXvNZ6GzgCfCG/p65613uu9973tWJn/v9z7XHZB/2a1KtRYz2k8Hp90gH2V2UDCXJaR7XoHOW4KAac9ZTEO6qX3MgKZzRgXO9HcFmNHyIKDkaLK4VO9BlKQRUYoNsF2QibZFPmXSn7QCkrikvsnlQNlxa5c3NzftI6dgJI6B8XH0Amb6JXMAJcwfYI7GnAUKgcFASW8ieFNBhfIllASs7AGClozVQNWICjOJ76fzXBhgDNZjLTeNSFwV1wDWN2uvMB33ZA0iPOybbCYRm9JrmYzDnoYCXou01hvAfSq4R/NzZj4hmvxt5mtugWj8+OWdS93maqBpTNoWxvctjad8qeW+aK4RtGRr0OWfrh/VDKl/bgPmrA/+CfzLjLt6RQ9FLAT0ypoZhGxcAnQIA5jZu91qWE+vEhIJ8feyV2NgphAg6ZnQUjToslIqrcguLd2BnxaIbX0ZD2DHAZ57SPXU+vjeqtAAmNOgPjQQpvO+YVh4/0rQofFyf9YvlZbEM1hjXHJkHUD7octkPgT4XQXI3mivL6sZ1GWBEIUdVbSCgiNTV0oG4618/ApGLVNRSWc9imsEhjwLsMStePzkcQeaYsXFuovgz7OzB5WjPLSujZsCoce1VPcmuyTAzDWsKT088sJ3yvW4gVDMWB/y4UtBAoCLV6J1Fg9WFkPAnoM4iE0xlzd//Rv3RF9U8Q14wrWs15e//GU1TJtzn4wP5ZvH2lhRkQ1BfhpPUfh2TQUo+9ST+fO/+3mn8FIgFp4YGncBwK2ZkE8ELJxgPxGKodus25jfopilrsHxLqxT7Q/A/L5SHr/zne8oAWG2+8zjn+4OK1WO4/RsuQvInIYrl4aVCQVQggkbgTkNk6zoOe+/1sBuWbIyAEp8zLSdu6HA3A75dXbJjTEhH1Za8bnHAyaEJHuV7K5276osmw07JGkORiLhL1647MNZDx852n1djY046WLPvoNilNPy7+2QpjHvZHefbKv1smZufCXbgEyBpKK1w0IFqjFjrdEwCUoWARvOjaP0uwEiEyrzi76xQzPvkloF4iFMu2faKws/1vYG8yf5mu0ct6ZhRYPLhkaLzj09hgbSY/MuQBBgLr9qRYbHxDEAfD3XJmGbU2mu1W7U90Pr5PtN8vOe/2kwpT1jelb5sZ/VgmUxWde0AS5p5Qv+7uAOQmOJqexxoFk1YOb5ET4uAReIBpizltFKOSYJa8e5nqRgusxIbgYL8vLlxkJKKf1VdRcDmNPykzmnR0aZf0NAi/hB5o32QrrVThUlkFVgk13bvUeluzuUORHQigVUtBF3T9xnGqHdZMXUMKTbU6rKtF1t7RcT3036NR7KxzPvACfgxbpiZVBWTsMwpwc6nx6wqVaW4wIVcqXJFc9RbW5SpPcA5l3qzcDzo3iE9pMDyzgQRLWeFSjnmqoEJLOg+nDHDYXbJm1cc4BC4kh96TUCEW1Q+8YhAK4PaJZQHfqAtl3KT/iA8cafyv34x0nuC7LOF3SqEX/D1+cF1oD9UaX+cXjubrk6ycTx4Q8a8w0pdB+d/9A9MnCFzitL45FHHvZ5js6112owhigOsTBLGSlXI3GV8B17CVgGqEMLPRiwSngI9HLWT6xP6FtzZl3fVgYNxXN79uxS7cajcr/sVKn/rqINYlnkI8sact/zxqNZD8c72nrYFab7kyK37G6eFfizovHKz36+BkFx8CN+4AX5fzkF4LjAdt/+CiyQvlIJ1iwwaVIUJpAbqpNA5Lpggcq/WWlGlDdDVMwP4iYJ/pp8TBdlxmCa7lUTktI28V8gnVtDm2ZaJpCXgF9ACkKJyp9qv/jTWMjaiFb108wEa1loi3BmXmxW0yQDjGHqbAp/26fbMgC8scatIb91DMrcL66MAtJylUSbzn352wUeDniVEIrUHoNxPsNy6cEvY27zsL+QMTUTKHOqZw6FMb7ca9AKA3otFwmtfe1PfSjIyfNsGUjj5Dk5tcKfNXMXDSsCrJ5XAytNoUCzutxVdzrK8ufJa4dmEOTymeY8u1T2eR9EE7SgBcioRI2GZlPdQIl/TlpUS5mDNsduEyLkFDeRVxxtd1U9wQ8oh3mHfIFlRRQNMB+CaKaDZsWwVmHI+PzitgJM0xDLvmXtQMAPc53vsV6lbW2W9qe0U60x6agL8rEyP4CQ/acH8aq7LhaDFv2QMdJ6hjTLk0ZHGDo8a59S69CkF+UT5nosAJ5hTdl+/2J8eDkHJ8TtwHqlwCHrnTgL/AG4Ms8cIEyAz9oz7iPMc0780RphKSR2EDpN0yuePbQzLTcGzzCoKUUPyzlBXSr/6uglWd+6PwE0K1zEsuifovV0mqyAlRzwSVnpCBU0ZHrp2Dq0v7/SBU2vgpT40a31E+Ruyp4D9PzX4k0oI7HogPhyBVXjJcdDnFkisHRsrdogU9r/jkrqX3nlJcXgtnVPPPEZWYAElRWAlJbMGlmBaOmWWEahM+6RfiTBjlhk0DV0WQfyaowAM455Tm7mpGxcGfguj6vyZgcHsspfxwLSPtC+Ivm7AMcl9+VFKmtRJU2LUGpQ02paBNijqiPlOX+vTo2oRbP0VH9am6NKA0qmxdgFEbMo2mFplXVUUzHJYGZGMo4BqddMDcxpv1nSjHSuaEtoWnGfGLgCLPqegaWl2/h+NvVL2uY1BrEwcYH8kJoDV41dIjBIJHzutxGcs5kB5mgoY8FR2kA1N6qKrNKcKyNi8P0GmGMl1OkiQ8pfnk2q1CcEjxiR/Yrf2Wukf0ljAyRr/WCMWpuY03WvmiuMhpZIOuWMcj2hBYwWLKTcqx+H7kfhhd+nYqxl5fjm/y9fb/qs2XWd952e53nuRgPdGCkAJDhYEinKlkombUeWnEipsiJbSjmOK6nEH5J883+RKv8JcVW+Oq4oNmmHMyZinkdiBoih0fOI7kZ3nt+z1nPOvi05F2zee9/7vufss/faz3rWuLWYLoDxj5WZE0Uea4i4yLFjVezEfDmzQuEi0jo3qqgh8pb7+YTlYb2y5mblcxZQHQkGIQj4VXFSWQlRwjVXlcbHszNGglWY1WfOnJ6tKIB5iwqvfG5fM7TIJIy5HhUfMr7uSj0LO+c5N8gl6EpDg0lXQ7L+ujegy552ma/+HjM8QWMUyOg/5V5uPdlj53t6nfBZpAXXJL77Ev+yIuNPt+LlBBt9RYGFOWd/8DrYUp0CCwO4FrnBAP02gTKfoR81c8lcXKFKGBLolNoiMBzG6o6ByLkAc4NcY4ynLEjKsJd+5gtpWNjvTPL0GdZmzjEeguXlykjDf9f6FljjclPc7NWXXlYO9nPKRts7PaQiIfp+U0TnY6GaJMwukj6OjueJghoJXVg504rCiLvVrgyfEKFJ4LiUL+Szwc1wp9J3KMveoInaLoDepB4FDsrIV+iiAGmx6uQWnyI+x/KR4Hc7rVQgAjtbFGwBmNkkaYVJQOBTpeZRobW+K4xY1CxmFt2MlSCVHsogpMlDWGvj14bMpgzjhSWMYMe1ALd8mal3oKXYWflXIwwBJt5vocLojp+5GVXYVMZ86/0szG0CefxEnjrYN5pGYdkBVa6XXMbZB2YmWuZ+WP+86FKO/qICkfG2e8ZPS1N/3Xv0+S3jrZS/Wcm0srFrpC2OjJPAVd2vqw0BYd3H2RIEdlycsZwmnHk0e7GLqUvsZWl9ofdvlCxsVXqTc5jdI7iAG7CIMmb+KIAwexPD4ntYEClk4NYmKXrmlM/OJmcHEgFmWgEQKGPsjoSLme2X5baJFpPde3sB3mU+orwiBwnskUHgM926nDvWnJlk+6G5HhvdAUhXB9bJ1bgxsApHv6ZBUnOHRQYL5H5lmUg+2wwngESuOeuLUtiueWPj2m+sz0J6AOZYasA5n+f+2TvxlzrNsa1G0r0YH2sUN1XcUszliiKIQfGgSBCVFN9wn4Vg1B6NhZj9FjehA4x9wO8CzFTfbajDM1oZVW5puw+1nh5LE6TsQx9WinVMMVQrv8grTdCMFQ2E1W1xCaoFJ5CdygIqbLjWpMTbCZbcmV7lEulOiHrrZeXiP6V+2TToP3z44PSgsjIIMm8RRpLHHEXuseoe6Q6ZeYp8cZ/FStLzDhWGtrY4WorFIWKK+UNKC93f7r7zmKLAuypAh99D2ncdJp4m46KYMqdgf6FWinz5hGhVJqWzEsJ6AR8R+cUSLhzjh9S0nPQm8hTJKQWYuaYaVZWJ3UJ1K3DFh2wzg/QoOclLgIupVApTMYwyq5Zy2vnhAa4GFmdiDI2S8Ftzj0R18xmu6Y3EQkG5Z//r4keNEGayIxAjOzY44VZp3TCDaguENX27FvwMZtsrQZPfizEvDZUMHO7dUVke+Uyuv7qtglgcMTlrnuo0ivlrvmcFBwHbWbBnNlJmvxVEuzKuuol+XCZJJSwXRr4CzFSYAcz4fynyoLAE/zIB4jDQAFOdts0BqVfdJoBsgBSYuN8CsghLJYUMl0YKTlr50enLjcvlr+QLEL0hhQ6wbhIIlIlaGQeVubPMRyyVzGd6JBCEAuw36POOhdhdVEws5ifXTa5q3AeutqRwo4EiCgu549SdBNO51szwWqnhE64mW3W4KfNDdaHXWGvOfdk58UsGmLmHz1jUF+zS7gDkRauVQ235W57Ve8uJVwuo1VFypXDxk4cxQxISpEq2TPZd1i/7ObIXhXVJ2BKffclH7Wc36Q8wa69Fhgn0msVzVp6D0nwEwOjeMrjnWnEEA0LiYrVFWZR7oUiAn1MXC2h7Lrqwi/fXfFQRU12H8wGrQA3/+LNPPzO99947ssBU6PPQ10w6N8udxCEbyQgLg6cadlS6jG9O9+zAtR+rnzuY5hNMYCuYPhy+eUm+MC56TIx5v0pYOXH5tNwOLA416evEhuk7cM5O/Is+dnujeycn/7aOQzqnw1xZTKq9tmojUuF0Xknt9lnbT1gN7NlkWcgwZhYjLKmAt3w8AU8/NAyjj2yyhmsASTOWAHxpP7Rw0r2QwOWwzWoVuDJQx0QFXAMyo5sjQp331EIuZbue6GZzI0iHpSaned4I2ki8FvAclVMUjZWE3QgD6LXZlufxuBE+g0BOC156j0QoY/Ljy52ZRrPtsGMzFQVJzLhauOyra8Bns5M9kDGbnXc/33quyi/my+a1Yg6wvy1KkUKISaNEQVOuT2c/K2BvTliSihFUmYbCSmAqzH81VlJvsjqzrc1+ZKrHCTAfO37MjehJ88KtNq2SK0MBJrcBNSkrN0UsstrznTve/n9vzM4TZhww1DR0z5zweSxE5/l2PIDnt9z19Xg2QDRpaWHOcxaGyAoFFdeVP1iHGmDWcqju9aExEoHTrWJnUjZ93bhPitWVTPMvfbZHljank+nZRiVhNslzAvxaW66ZHhrzc7QP3EqirTPmxqemD3JfpjqBwHLn5IvYkK0g4QXXLFZZopzccFxUAdesQ8Y5Ep+Qn8itmXOv5eiSrH1fvvukDPp9yAmsH4BvK6YIRx0yPc5jTmGJ+yPWyDO/fNqnlNMVj54s5MvjIyfDhgrE5H/H/Rg8IxuEMcTdgQylLiPKiO8eN+ly8UmdVtSUk2kZHA1VoOh0jrtilwWTK8e+hJBNRfEIGpPikfVqFYlfuh6qBPyiCgjw5zFxJ9TKj0Xl33a5Ns6dPqcGIJ9Ph+XzkyUzuyoyKWl2n4klQBRgNuMl6KV7xFyL+VwPt5zgy++lnRbfp5uztwnjxYUhDgAVIB5ZaxYmimMx3+q6Adhc1++DnwzMsd7T6VgtsUXCW4MPP0eg629DnjAsDYFmkrk2rU39ufIxOx//+1kAACAASURBVE+TjQKrDUhSX8d1huvPguaj05cNbSBqF0c2mJmWmUOx07AsR9y7IVWAAVYTcBhNXoOFrCz+TrN6AlZYUwSQ+ZeiJY9T7wGYcWXQw4M1DqBxH2+uDvoR90AmwxhvuBJjMjO+Qy01OeIey8plsKvXu4mR84+pTOxrzYqT57T5SW/qpUNbgBtZJzjlToT2KdfRVE5583FkXczEIpdQ2M+fuQ5TrkpC1rSUTk5YKVkvt6BdIwCIrkXxVhUlaO40b7gGXYzQ7r3IHtePfxer1yw5cqax4LpwNSXr0Ow9suuYBEwY10oHvMLsAnBR5ljDVam7nNCzuD4qbc6l3T0+yw5ZP7ij3BNFYIwP2XG76ldsGWxlaQvI7r8iIgTEqgX5knY2Az6KHEWhsTt21Jki3NuKaPjd66wPovz5R0CW17AMzPTn4F9lnCD/BBXdX5rB6ouxoeQff+wJVSx+NB09dlQFJsrKkGUG2G5Sxohow6zsYwHFdUMJdxQK48ObEDfYCObcy5V/TCSJ3xdVYHJeJhDCfMftYhzyKe0RTb+i6DhBwDPnTtvHdkNsiEMySZtiTWHNG5xahNO+TEsix4B4+UyV5qIyVNgL/mlYKsfSu7hEvp068qYit8vGrk3GgPFJI+c5WcCT1A1V4iyPkDliPwhkkt1XgHFPsherzdgZbHtfFWiXuXMrk829sikitKOfOsA8MofSAwvjLR9sgZ0f0Pt5yR4JaPPdbABXTfvG7HLoPhZpLdhZQM2s+1RksWo/Wws295hZTpeEhqF4jmDEXRWYlKoE8HKGXayZLzuKn7lNZ0DfT8ob1hyBtrDr2hR4oLAv6BidK2LKRaq7FF/zUexGHdmUKud+HE4zK2Zul0Gmj+wAWXN8NowpJei4HADnnZJddJiPnlJAeo+CNHQAcz9fPWua2qPQwg69Hu0yMnB0ClNt1gq6zYDS4Incp79zWF/M+4Al6+te07p+iEV8n8gF/9h3sG+OiML3XIcelKuueo/Lb83ZjWQaeF8tVloCqAWYlUIWghPzmrGQGluAUf7sYsx6TpT7kI0SEhKXTO3pi+0Tr8o25jB7tmSCWoJSEFWw0tkpEkyscl4jNczN+3XcXM75w2Vzow+I8PiRH/d97uAlOm6Q3zFZIKfc8177yyURsUiiVKMUER1A3/8cTC2SZ8zR/UNSkMhqd1sHGZP1FJDlOX75yyfFmN+X8j86PaRWxz5Sj+wbMWY0TGRgBGavj4CZ10JSyUgZS7azHsYVgBnhB5jJMcSdQdCOssgdag6yZ/eO6QuVT7vsmrQRPchVCRA3cq6kfV1V4mpt16bQeZquK9pKc/KrAuuPr6g/gFr27d66Ztq6Tgz4wimnS8kANgMgQEJtPHmqmVCEkMnkui4GaRDjwX1vTS6g7sXpSDHAHEDLwmZhIsgRqAKUKrCIQrC2MkMcGG+b5OOmM+Aks4HP9OcCvNnsYbdL/BH2urB6+64I4gU8B3YfUAswo8i84Vl8FIbHvhSOwHcJqOJyYD14f5l3C0iWS2B2psxCHMEv81gbzI3TOQl8Me/MljUoWJHT5/ARR7EAkSviBRW0TDUdqXVfiCWTR7xOQZLLqt7CjYEi90G3BLm8qfAnq6k+rgxdm8wf8uO/lHLGlQapLP9gVSnmWewrbl/9bToVhEo5upZxjSIJ25w+R5N8YgYoOFKunB3AOBvkRqUeszIyYaXWPWEAEz4z+gupfAwjKiWbeEFVYxJfyetR9rEKcy8zTQEGRSXk+wMOdMuD2TktD3/sLfLpQKT93kVyYsHYWCrBdNP4HNnFWL4QMQoZCnnJHJS1U72EkQcKbbJn+Ex6gyQLiWcqVrikgwVkLH8ayEVhCF9lXdjDPrs7vGfaJYVFyyG/WRODsPd55ak73a/ndvato8kNpstpOtl32UM1z3GdVFwHpV3/V0VfWQt+x3ZhzlM8lOvDmB975HH58NXy87671Ff7aCVJSK4ongJsM/9RFmkrcE1xE6wSZ/fAmJ3rXDKUIKxljPl5/rXXDcyUSaMRSZvjzDOqiw6oE9Y+5RzLZnViPC1Az2uCRXTc9g+/NGbzTkzGNjsRHm5EIHG9AHurAP3UF1unJ84q+Cfh2L3m2rR97dXp0Gb5p66rw9VatBHHyyvYIzZNCz8mGEGgE1nyb/l9XOwx5ckTMRPRJTc4gQauN056ADvX88Gtf4OpNIJsNueoub3xEJJmbdnUBvbW8g4SoQH7dzM83S/gb+cB7pUWtgo3Lsw6G7gErQs/3B+/wDWfc0WfzfFmx5TPwqntO+aa9f4KWi1WRdxBMyvXNSyMruoTeA59I5g3WHEFefRPPtFRoWWs3gx+Bn4o8CadijLsnarY4nBSOoeRMjf64ZgTwMinkwtk+E7eu4N3VMCRiqRoMSBkk9QglGDN0pTmduUww5ghEzwXcr1uwzbJ8l4z9rDBzMfIlrMxeC2gG4VsZd0md9KpRuV/M2Y5ypO1YIM7nsJmK2COTAW0/XcUWpvLZm0d9ONzYZ3MYY2nelgzuZG9lM2XSJRscR02vt0AfrUOZMCdgHsywBx2OadtWVn2SeSd/ooyShA0/l7AOaCVPVGWwBLLSV70VclSsWnYoopB7IlbSskLmJfqPMASohbzfnW39Y316QNy9Zm4AeJei5sz+yenn/O7XTTOmc59iHGIYXcsKG4cKxuscwtvudlyH+aUzLWf/OinzhC76+5jE7E4cuPXqXaD6kQUTtxBwSzmxQqF3jJ6eJ4LYF6lWJetsM7KiXVkmXr2ldeclcE5W7Bmkro5NBN6vm/vgWn7Nh3KKr8zpc5o7sta2Isqo4RtAOY40bfrvDIYFtepKqU1Nl3W6YabVG567trm6dHzd7pz3brVSplS79d7t53R+WXyZ9v9sbQn5NTc2beMgDe5i5kR0M7kZ9IzwbgCeMAEi2JKGlTa9xShGM3Bhd2srBLyGXzNqEbg8aoZfJYNkte8ERsILXSdkhfBjXAUOOsaKCJvnkqhmq87CG+5O/oYLlhsu1gyL+kUh+53zqcFrvx0xSqXlq114kn56fmKK6OuVSDitEl9HoVrQDIc4FOtznIIZmVldAYJeqF/NrsS0MQfnEwFgHnHLvVe6WOlyNJIlD/rigwBzrDm8jdX3wz8fAAz7ptE1IsBFUPJpmS+71J8BHYcYLYrY/1WnxTCYawjyy9Ftbh3/LMXpTc+/s52GxRoFvCxwiM4sKak/xmQB6UZ9sScj/KT980Kui00u8OaeUdmAwxxfYU5RikwZgAXRYVAzf5ggNwZSXQUbHdZZ66kV0YU60hcoqhwYbl8vKvZuE/mi/ekF81ImrL3IsORtbLccK8th95GKVj+2u3FM1HQUi7GAvkbPZ8zSem1SfBz9LejsGMJ5PUwa3y6eTaTDtJDO+W0sn3KRWTS10VbuSdjRDbpKfSjH/2EnaqzUe9xAyNnykiJkcfMsLMusSji+qOtKe5YxkVnPtwe/Bwgz3fHRJ5/7Q0dLXXR6TUUmODKIDeSCPSRQ7fZ37hRCf3Qb5s8GtKJk3oPQ9MoSFtikbcoqtxKxuYUlB8fNW6KK5d3TD++esw+w80oRzUXeQBgXq/eq1T/6YNmzAB738d+KgEA6VUWvDZ1AyIwjDoyqR+sUTGninCtaNwIfyYsAh4gjSYu/1wJcpgNgkWD7QhR/maoA3ObQYG9ATCuW0UcnE3Yp0x3NJyXs3HrHoBoBfNMMAfGPG5yA1e7MtzMqM22cmlQa18L7iIRbmwXQTHxuufij0xPhIU9lIKpIYu1KoOCuAHCd53CgVYCADNAWsGdymHmnlkb3ElZn6s2ETva39YUWRgwZg5ixTK4bH8nm72OxuL+xBMwewFnfseNEWDGN2gPhq5sP6HkDCbmpjFdZclz3HHsmIEZcsH4kC0YM03oyRDycUOD35CnHkEuHSK4JqlqARm7QDyfyEhtZM+Yfi9gTiZMjTFKc/n8ci2zWiu8vjdz23KHLMX3mI3LNZwy6JYDXaJvt0dTAMCK/anvrEel2ZWPFlmxggC0OSjB4L2UUI/gE5kzQBpsCpgXQFv6wwT4AtD8HrOc8caNVlWFnIxTGQu06a1MKKzl3g89z55LA/NyOMMNbTTzm3Y7pOf4GDBj/j3GltXxmbwf25WR5wDAkTmsr5CrpSl+WWWLa6eULc8AY370sV8WY1Y7Unox7xbZwP2Enw1eVRZWyUcse99DyqCeRTEAATOMORkjrGvWzsD80uu/UrrceQX2zsr9QPcnSjknd686dvsxtxcsZ7x6NstvvE1liJz6Szk2rTuBEvKLr0tjw5YtEBI3Nk5+P3Fu9fTDs3d4I6/WZGwRa/761tPT1rWfqcAEX1MdU+/NQRDRlXGklfCwSxpZwNFaVOwkD12MYjH/WQjeMwfl7Ojv6ig2Q1/TiwdotZshi+H76PVsChMolwEP+cXDPbhfTtkOcJMiZJbbCx8Ts6CvvkbGns07979oYE96nE3+9qGS5jYqj1xr/D762nPPxVJY8nYt7EPGBe9xQykzLJ65Ah/5lzXgxIv0SvY6aG5g1/NzNIizjsVgqpx/hxoYkdFAahaZGRw1VkqnWCo/X1ZalQVWc3he2T0OYnXkvRRN+YQxBNxnmxTMBkkU8vE77zSx2KkyWRQ4jXLoaodbbf+Bw3PWQObLB5jWyP3/KDErT+5hgJL8JBOh3lJphIBKAwqvJQYyE4FW8jw/oBkQDjNaZKCu5WvY97nkZo9WTf6e9xRQLf27E6wKQOa8uigdrhV/Z9Y1gcjcp0Wz5xNwqVOjM78BNt6XwFnY9vg3xsCJR7gn579rSmveCujjcrEFww6LC0jjLOURC2SJASUNM3OZ68zWiK4bF1SAfCQ483pi/UlWojzHsVsSOn3Pc40CbMDn0IPHHn7Ez/G1h+53LM7HQZG9YfJTzwZztveg+614fiXDjmmwx1qRuP8NeNbEbF7vF1578yY1/PiOP9NhrJcukE5zw+0+bz96zAJOQ3KYLKEczM+333lXgTuxEL3OJt4pZhztWQ9Qi0I+Kb6Uk2fWTP/uwu3TKgpS9JAHN6+dHtp6Ytqy7qQBHTBP4xUWiGYpdRpE9YHOZo8gWJOR/REtycbq6FqYbj6TCcj3sJv4ylI/70XUxCWzIgeL1kTZ6bQCmHOfjD3sMwISEIyptKLyS1eMmRqGngUJMM+CqwmABTibpR7KLo3cnznJpskmK0a1NHcaBdSZHb37ArYxZyN8rpRk4+idbI4AQaokmWuX48ryqa5wrbDaT+rrABldjMD3CgzdnPap8IOiEgLCKHjmuQog6tlcVKKq0VIYvEdBQ/mZ3XzH8YsKGjFPZtDNVuMjZax3qoucjzlT7jzATOom58rRZpJy8LBM3htWlBzqKmmvai/M2wowl682MhW2WyYGG9F/mQOZ/Fbrufi/Ix+5J6DPvBWrIv1tSckKOEYGRnAOWIU1sxZRBOm4yL1MVgQKo1LlZ1tVgA0FPu3Gyf34ztwGSOsEkjoliNcSq4l7JmlgUQTFFNu9x72oeAWkAF5MdgpqPOdL8Ub2Ifs+e2YcT/19ZaaVt2q7l/Lsy5wv6wSvsNXTCtKNvLBUNE5cPyPg8qkV4+/YRRQEf0PWOSbskZ//wqD79W886EKmHarIxN1SclCCkiAgzxwZSywgwGwWLnlnHFEY8/w/9aLS5cRazqh5EYUkF85ftJBgBh48dFRBQJ0qrEFRmm2B1j9OyD4l1wfNgSgn2aVNABBEgPDfAM513MqG6ezlddMPzxy1l/KmNtkOtfH7xq5T0/XL7087pG0CZi411btqM2Celt06LpgnlRQXMe+/CZgDQlncbIhMehYpigRXCKBgVtGI5fsN/tI0jw+zjpaNCR//ptOABq1v10gHv6qsszvetXBkLKMw14EBgyuF55RwpXrLQ2zGHPYabT8CMMCVv0cwcp8VQN0bJ/PleemNsKpTn2Zlo2dhbcgzdgmvUvEqELgoihFU+JmiidqY5COrck2n3RDz5i4XVHzEPIeVsA72R8evLGC+ot4EDv7BOslfdo/gMj8DzLGGAh60/CQmAjCjTABmutoRvIY5z+Z/A6iVMWCP3LY5DOjaFaD/3CSn1dnIPsf5LJbU84Aeh233iTkBj5ElBpgLKFAw5S4bv0r5xsVUYD8D2fDehe3WtfhyIKmBeZT5KFpTOmay3QPjunHfCkRVf464MgJqozxZQTfAx5eb65Kxlb3r+/QeSPrleP8A863jiFVgyAP88JG3lrSCZo6GvPTMhcdoPF+Kv9YocBygDRlh/LyXAxjy2ZCeOTCHHDsuc316+201MFK6HG0qvvq1+9Xo7YBTMHH/ks02uwc7bQ4ZCl7kaLwV885eb8UVcLacPPvaa4o9XbdT+4z+nZUrg+Dfju27pr1041LK3CadYLthA+yYGvU101vvvFNlzLQBpfOci+mqiXlpIxpvfzEd0CnZLPC5i2un//v0UQ1am+mG/q6qwL97WKffrjs3FxAEjOKn9CBxxrNxu22fNY3NnNGlUEUJI8hlcbMhIlAj8wjjyObKwrNgYcFeIIFDNhSMOoyHa9FfNalGDgqZufc5fQ3IBs1m3dHy8dl6nNYGxcZvFYwwWM8NaUT4CmGjZs3pLav0NyqrBJD45hb2uyTkR9CyCdOcP6+PrAqFOp7w7bLcZukMlZ7KWCsAKAoiCs7Bpd54Bki7cGozOfgB4GqMu/bsF3Min53G+bQypYigTjfnWuk8hgmMIBOdj/nHdBUDqvXPwbvco3oc1zXuv/9+x0R2059FG4RANIUtW9TVbqPzkDtTYnBDMFj+c/tT1gvAbJdGmhXVAaTt5migSIVlLK6RRMxltp3aN5cfEzgcQKuI1pKeOZrXxbtHNlf9LczUYYRqfToDJfuvAcast0GBvxuQu7TdhKGtrrBfgwXKxcqgXBi5bhQCxTAhhZGZsGGuj7uKYGyCaGGQM2O0pbP8u1XeRyUxEycYflsrUYrpCZMxZ+96v7eMeHzOJi3LxDLSVcblViNLpKw6jsKzs5J5aZfFdZEOfnbmiVxuyAy9gH715pvTw489JqZ8QA2MdN6gPAub6Efve3QfY4NKWQ+RAZOXwW/tPwoPvf3bRRqrzON4+pVXnC6Hj5dWi+d0YgLBBxqm7FRWxmYlTW9QZd/evQqaeKetVnL1h05Bwn9K/4utSvTP4m/RQ7I4POg2dRLjwU6fuzn91akjCjyIkUim1mlDf//2z3Xibx1P78ovFkADwgmeCTGADcDM65z3lUkspli/h7WNix2WzBxEG3nOSmJmIbn1tSy0BaxPO/C1Gpiz0OXdWAQt/VVt8tnEnSm4lQdfZhdWLp3zalO0FidfEfo8ixnrrcBcD1DX0dDSLJ/PllCvBOaRhdtN0QKYZw+gpDQ17gsHaLgPvkwN0Z359Ax0i2NzxzT2dhYQzH5Bd1zxTPr9zrQQ6O3crSbv2vTXrsltQUCUA1w1/hQnBJh9pqDcZnwW2Yy7pvyzmakK0FgutFZxV92nM/K2CERww3F9ZHWb2PLWrTucTWRgbiD0HPc68aMrzVqZmjEC3ijBVLz17sl9AebIUjZYAMZusj6KioCn86rJEdQXecWzwu/Nmae61uA1+2bdYKf+Sj/skBA61sVF5vfG7WKlVc+YPeAYha6b76RulXKr+EuRkKoc5blT/FF7rA645SsB0FhRfhbHEAqYmcME1+OeSSyojgAropP5W0kKFpdF5ChrGvmsfTNvFZ8bGeLlNdX15/vZPdQAyVx4rHHhdJzC7hoCqn2epp7VyobYWccXbgiQuQcW37PPPju9+PLL09Hbj6g6+k5XL29RwVRZMprH1Ag0MDNfsYZCiLKv3QmPuQirH91lMGaCK+Qd48rA7KP8mWb323cp73PTVvXC0Plie1Sx5ayMVdOnikwSnQR8NulvWygwwTcsk8+FKPhnMC86NeSz0zemR6/dLYYps0GfuqqN8o/uuTjt3FSNpwk+OhLplJnaZF44NL2BoCbRviz7FcdgVB20OgKM4SDA12sYQcjfAmDLEi8LPLoAvBmSUtVgN8NCm4EBsfizzKoHt4jzKa2dS/BWSZnFJDWZgqCZBC+WwAz+DaAAc0y3+TozoKws9OAe8VXXzwDxcnCpmyo1YxvnoYS/8sqzgdw/1kBV2p2qOarHvBHlY/aYnBrHjZZ1QU4YXuYGYObpd0vZ39RYrgmgyNKglwrKO1kCsGMYLnPGfbiI+xe3MimwqsmNvzmKnLnkfRyQSUN1Ngy+PvLtt+rki106jJVeG5yTWPNiSjVYIa1kGzhmWWTD8z4YaHcdiwwwFsZk/z67oJW3ZcALC4taNx27+54q6XYaD8y/iqqKjeoaFI70M7qxkeSd96Cw1nTeO9d8/eWXbI1iLaThe4C6ALaei4wVNBjXMMi1ucwYUT6prAtwj8DM5+YAqN7P86Wvx60yGvkpJrx0QMz8BIRLnhayEpM/hRVxQ0W2RyAeiUpZx8teQZZKmZSCDk54fa0ElzQ4ai6KkJT88xU3EmMPZng+28fsdW1rFmB+4YUXplffeFVBv/2Ss3vFnA/bD88Xzxe5qkb5i3WV54nFYIXDwcuMs92VcRlZ1p9REyNuTk4yPZIBZVKUyPfcukPALJq+Y+c29bhQu0a1/rwk851A4TsKAG6T4OPKgDET7Luozks7xArQ4oAPVAi3wLnLm6bHv7hDlF8nA5+7PK1Vhcrv7j85HdzdJobYCDnUjAHfco52gq24E1ynoJDegl+RRv41qVW5F40/at9xknlvmMG8IfXD6NOLgMa0S/+GmfVyPz1SCdgSqAnzhPHHx2bG2mZ8gCmuCgvy0EPBDIMg6uCGyBhz7ZRis+tWlFZbGGpD5GsxBxdwTSl1Ngk5otw34DuacNUQfzHp/LsZc7mMeC+BE54rLLfmkXSghfGwJ7IeOclicWUIcPQR8prpJFdlvOVCSAk2QRGAmXlNJsEMwJrcAopmt9oAFfyrTIGvqUyWSPk2F5PohPYzZw3MOwXMZEfgMw6YRU68cRwb6WcwYAPEFWB0z2RiKg3MkQtenuWuM3C4hlkjc6fmSask0xxrRZfF0qWrdIjxJ/aD07UO3yS5sCggXiN1lXQ/QOuo8mRXdS8XGNfrYmsU66xiUzdgR76ThRTGOsrECKghHmHks/BYkfRhBF2Bm8+xL0KYAjJ+Er0/7LbcGri3VnZBnK/RvbntcDDw1dwt2Rdpf7D4pn39Xuew59UxH3T/5MsXwFbGFc/nZ7OSCoPHlQAkhSmT/ob1UWSwHn2xZNP/2bLdChNXxnPPPTe9/sZrOqHpgM+VPCR3rdPkTKqWWgF61BeWDHnbfRp95huMdIFXz3Vk0vP6wquv3wRoYSmAI6XUCMSBg4fll6u2ny4u2bxBucqqyiPKLQD+4KMPzJi36xgqPMEICxqFDVEdk6pRCQJ99ouN0yPnDrqqzxFIZXR8Z985MeZLs28RcxPBzKbx4JmtgQ3DnA3IPsSiwOJWIYzQBGhXsolalAhU/MUBqJgYCErYb3xo/lC7G3KOFy/NAq+/jf1dI/RhK85o6PdXKfHiD55fb0Eff18dF0ibi72z572Eq6XYdvUkKdZi23h271SXrBKa2pRlTs4g1II+a/Vugeg0NrNevlezJxK3zW5hzE79WUCVz7tLHKDk6VrG8IUzMG4oWHLIlaM3dJ3zCvIVE06/6fKfptKPE0yQF5dkIze2ohAJuoRV5kTWMjmjCPpDDz3k5kDkirJZyse8y4yVNgHOux38+mYtKNwUgfTsOrhol0Azq4GV4U/0Ru4AKc/MGKJEZiVIv2Apgnvvu98FVwsbLTm0FWhmXOwp4MKzMhf0zWDeeVTcGG++8rKLbxyTi9k8S0O57OL2ycuR7zQ2Gllb5o+1xpeO5NQeKfeFWa6ffyX7i2KKzCATC9ttsjDIfMld5Xtbvm31LgQn5KDGXPnyI8nI3uSveW9kmteiMEnD5O8eL4aq90bJTr5GN0qx7KWCNL7tPBffw+ax7gDm9997V2cv3jZ9VUdcUUlKNSOkEddN7j3fQ3Ien3tcf1EASRH0GJrI8Xnvu+dfeV2JElds7n2mU3yv6GfcC7CLQ0fu8KA428oT2yYYN3rv3bddsUbixC5V/qUR0lY1K9qklCSEkQdxOtSandOLN+9Wahwl12LXF89Of/vQF9OujTJjywqwHzC+RAaayr2R0QTMStOubOJi35KUAccQRdhi2uRA0ghFFjdMO4I7bvIxlWg2peKOGAKCs0uCiUXgBm0+Xj8sqjI5lt4M3sBo+jafR8GwMDaLC1NeYdZhPgqYKwu30rWSyJ+UtlEIAwRRVvNmaJCe2X13A/NE2j0h0ML8hbk5KZ6jkcq/zN8wrUkfcoWdZMOZGjCI9jJ7faXMcQfgyrgqBfslwOzTr9kwNe4wJ06uoB9zuoMBrGWey49M+lEyJJrhwJbDpngfwIw/17nDElrkavMWuTLolqhNVIVSxfAtXxrBrLDibmJN2PAtoDbt22QOcNkK66BR5jbfAypUhFHteIzTnC0bSrvSs3oOzRavuboRhRcrzTne2ocBWFxFpJ7hcz90YK9df6AO4jGSiMh7ZDIlvsnE4F6R/ZKjKHMYfjefb38ziqfywwXW3vdVFTd+jfsGYhYZLmuMqtGVp4nw7DMrNE6W6yvFRfytZJD9UUyz9kvdN/spjD+v1b4twMdTlDnBRWBrz3JS9wrAGwsoGBJJcGm/pWAhWvP69d7ks7QHePzxx6dPT3w6HRMw3/uV+9TOeHe7ryAhZSlFFrkeWUy9PU0mGdtckJMojPd5uzn7fmLMb9zkeJsLYs0ndeL1WRWa8GGAec++I/bjkdNMsYfiNQLwC9U+8KJ6K9uOU8GI/Mxc9rPPPje75ph1tMh5bUYW/NzVddNbG+5XdPMLZWJooS+dmh7YrTaKGzm3rSaOTQ04vZ39BgAAIABJREFUEznNAozJ79FcBXw1AQEpA0yD5qhZZ2D0otZCV31/dZQatX4+Fy2cv6UJT373gnUnrCx07t9uq1n4zYaGSq0FEJf8WV+jpT33yPssUAi4/XeLayLvryi6gNlkHIZRwldKbTEHLbjt9F7hg2uhdac+uyOY2SXxv+r7y9UQYKY/BgzErgafIr6cp+igJ2wZdweg3RuP57gioeY1sjLoKXFdoXaAGallPXgP9zPj1mJelOUGY+Z5AK4ZgCTnxDIw5TnijM/zTNyXuYZUfPOb37Twk7fMhsUS3Lx1p0/N5qTlEZg9Nzy3AaHK2b3hzaQqewIEnIGrX/exUTaXF7AKsCTf3usnYL7j+J3zyda4eMjOgJ2vAArnMrdVoM+NfSjqhBs6aKDgLk4vy89MYyCAltgQSiiyjuswWSyjUi5wjgtwyTcOmJsZW4pi0pcFQEfIFJiMwDxbVw3WyU4pGa5YRSzM7FP8wVmrcT+VC6Y2QREigLQCkvzLuEdC4XVrxWy57WWgF4XXj7VDdr1vSkHECuZnKwDciAZS9ZT3EVVLHGicQ15nHGfPnldnuV9Op3Xi+X2/cbcKmY5LxnaWz77jOLx3JIAhk3yelLyRcKKA8xxLE7a616rnX3+zTjCR8J5WuhynZaPR9+7dp6bme9Wl/0CXvIopaWHJK70oP/Ol82fc6nMtwQ/6U8jNwSm42zkc0ocq4mOjg9eG6ZQO6H3n+l0uWcXIXXv99HTXLrk9NqoNZPtZGAPgTH/nMnEKYAKYXqCBaVoptMbxIg9mE4HHpXfESjMswpprp7Z/3iTNhi14Gv86bayA+K0mlEeUjcz2HjRyhNjfbU+VMKyVoovwz1q5Fz6LZObR1yPyzufT68Dj6h7LpSS0oTowmM0yKpwAbo7Xqg1c8zv62EcWMm8kbwp6Y1Q7xaoWoxlPFXzQBSxz43s2+NfmWg5A4PerYv4csLDvgE5Ub857VuDriDWAyCbSP9wjMGQqC/lc+mzY1DaD4/SSyjmNFRJQ4jAH3oePuXq7bHIe9TmB2a6de3z8D64MPhtX06jwCGaEQTufeXB74UMZf7e/VYxrtGQSwOWank99nrzpYwLm3ZSiw4wGQKF6li8ykQIW7qKofcZ+gOB4PO2v52cyp1555RUiRpY9H2PVHduQBWeC2M9aSpJ/syXku9RX9QOpn1111imE/M5SprCEQq8FvJeKtWR3hM1Gln1AKjLayqTUntWngrGqvqQfNrKhe7itAHKI66H3UlmMLRN6k2MPcWuwh8gnttupYh+1TQLgBbb1DNUvJnI9JxQ0I43cuo1ql4qnGCxrMcoGnz+jjLVHH31U5PTMdM89x7Wuxyqgy/2dtyx0a8WddS7FssSARjzLOG159RrPY39OvTLYCBdk7rlfhhoWUW21S+bX7v0HHYTYqn4VRHlJb7pwXhkcsJkLKjDRtO7Q31ZrkvBHPf/sc2ZRACz/OMbHTvn1t03T174nhq2NdR0gOTNtPP3ytHW13iMf9hZdI4c/BjhgYingGBl0gNUBxmFREmwzeBIU7MWZBbE3Wa6VjVnZIMuGQT6z0ACztuMKdj1OLMA8LwCmyN8AzLlWFAdAu7CSCO2yYdIvIadKuHFRL26Alx4W3lDNeMcTt0cTLItcglOBrWIdBcz5Wq5bjGV8Rifg26OCf7n8d7BleqhgquZ+XAO3FV/Mca7j7A39OyeLjNk8ePh2H7TA3c/LZcEm9Aa1AqBjXWXq0PmrWoB2dzndt3pv2yAuH6KukaBufLxsggcffNAAwPuvqrXsJcnzNqXK7eBwVm2w+cBLzcUCMJ7Q+KOWBclG6wBNns/fG5jn+RqCf35+shkEbHccu1MZTrusRPPe9d3bY1YwDc6xOma/JM9on2vljtME/4033hAuV7c2s2wzzEotDbBn7aNMxjUercrIEVZMvvi72WUrQNwZuU6AfgGcYqgBwNyn5IJ/5b6gwc8Rdf3bJ8I3Vzmmoo9AoFxkyxhxM+m5sEh6H3M9W3vucTLJz/vO9OnHH2tOlywis9MBmL0vek2KLRfLXlwkujjr2iX99f6VgXTem/efVI8ggPmyGnzdLWC+5567554mlYVRwJw1zffsh9RozPvSyQu1DzP7wQtlZbzmPOaLAmc6zJ3V6cTXlG/MkdxkZexV208CKU6/0URdUHHIaVH6Ly6dF2NWupyCE5vEAm3G0V2rF+RxJWFv3EDitja7UpbOHvze9OVapd6tV2OiG2LaH/+/05Xzn/sMLUD5u9/9btW4t2lMxDTmXB4k5mxtDsy9Mg1GhsjfYvLE1Bm/j4I1sr2RQZmxNpCv8Pk2ltn0YlMOYMfmSJvBsO+YMTNrdcAvwbnaBsXQhko/hAcDwMyhKivNlhHzdmesbmaKBeLTHmjxyfz3+2pxl/r+AuYl4Jfc74wzm+o/Z6r6NBSz+EpdIyvG49M4A2y+fwcVsx4zi9J7z6takDP+9uxTSbauxNivkKfMxuHZMAe7cx33SLk3Y8tBreUz5c21PmNJ9hxU0ji//vWvG5idhifGjIW3W6mfZEVgyTnI1SxrnIO69BKQyvq4XLuj/lHs9v9qrQCPed4GhhZrZrMqDnftVnZTn86NUmA9YZDcm6IVj1OvpRlTyXc3ztK64adkfn2a/blT0wcffCBrpdi2ZWRIhSw5KbDKdbx/BjnytRvoIjeUyYf08FzEa6oUu077DqBFpvO5gKn3iW+0yNk1pVPGVw0wHz1+h9wuOxh1zb9+Yv9y/mM62ZU7Sy5PEb1S7rI6hDH5smGmz//qzTcUE/tEckOxzZIXnb1fVsutft/K1she8ntZiS7bTl8bv24caiLTHeg4ienhhx9mhpXDfMyuDNbTX1IsJC5gJfFVCpPpqL1bcrYov+yRjHdMAzQmPKPgH6luLDpBks8++9TkbqeAecu2vU5/Q9NQ3oqTnJQRGh1dso9ZPZPpPOfS6TLlWbhLCk5wiuxtR466DBbn/tMfXpneO7NTDsLt01f2XJ8eOnhh+li50Lep1twlx2lbKIEgkMCCOSWqnUcBgExsaaHKAGBhDG+92doLMC9mBDjar9yGlFAuQjSCd4RtnjTe59VcWKZZh9lsm79timTCc68RuEZhzphKlheXiH2afRv/2Lmh1aeC0zWKidgvasD1jf+alo7Pb1n4et/CcBk3UFuvFwNqfzKbq5WAtX4HIBE03BpkBTgVrIEIc9OWkRVPp9Sx2XCbwLC1lviXaRm6e+9BAzNmPLnM3kAoOAKX2pTuXCcZgzHDoOPiYhwuXCJVTjLi+W2myM8ph2c9HhIwp4EW6XhYgDvkytgmUKCaFIuKxw4QzQq65WG0JiIrTgdhw/Rn2XjOPur+D7XbY7aWu4j9QmHJq6++Pn3/+3/Pc8whxTzXF92rglzmT3798fSV+74ynZI78amnnpyOHzs+y67nv9eNcW5UdtTRo7epE+RZywBiSFYH1kWsCNbDQOB6AgcbZiut/LkFzP47+wAW6iAsvKgzXxyT6f7FZoGVBYNfPznxbmdgUlFrbt9ws3ivK/EPil4EWPS/uV3ADMljr/J2i7nGT3MrNK7PEGxLmD8A0Citjfqsx9bKCkVJBR69fchaGvdcQDBBxNpnxdpzPuRM5PS3NJfyfh4zQfQcjpfwPHYVfql04jPTL37xCxOy37j/nukOWQDIGfeCMfthhtiX0+09vhpjTvTJnsxYCxeqina2lJ5XEyOS/8+qVwaBhJOf60gfvWnfgYPTxq06llvpbwAkR0vxj8k7r34a58+esl+IidmxpUoS88CAAp3q8L/YRbFaAqwN8dEnYtrajHcdV4cxmSBnPjvptp9MeII39KKl7aPToixUaMhii7Pp1u93qAoVSiCozb1iNAXVGdPMBHpxR4D1EfLth8v7xoWGxY1M0vuvlUXKWiM0GSO/M8HJMsgCjN9rcUqg2/qy8OXe+Tns1/4vPWd8eAl2LuOpDRIFU4xhZYAp85fPRAFVA5+eYwN1mXTMKQC5AFcVmmBhOT2KwoUGjZGB+hkAaV0nGQGXLwlwdY89ewn+6ZgisWKAucZY81Bn2ymLR77ozB3nTRIERHB95BIsrhUAvuYE6dLECAb7lft/Y9ou2YNRc2oKimHHrn1mawZmt89bupAxXrfsbBmrYtLKGc98VrFIWQXJUY2iTaUZc1hWS83nWo33ggq2TmpDf//v/X2/luutUzDdoKt1ffzRx6adGu8Hv9Y5cjp95S4Vo8wy2JYo9wbQ/8MP/4NdNVdkTls2BX51/wockrmR+1SucFlSsQDnjIVmg1nbal+LH6/2Xf3rasp2AXBds3f7iJmfCgSHWeZ5ZhatscG4WZv1qofYbcsB6xsrQSmL+IwBNcCMw5n75/In1f4ty2PJprBcS+7efedtEcSTFRzH2tLrqf7k5xSuFNOvnh+jFew9r7uOllaew/PXRSUBVJQHHoWf/vSnus8qpT/eaWDmuC/eQyETxGYVllSvszNCitHNWFTXqx3Pz9y/YjJVAYuuMw49p6wMgPnMGc78u6giDxWZiBXtV5+MDVvUJ6NbedKQqPevBkhDfZ1Qojr9NboSmRQcsBhhQtN9/PGvvQgsyu7tOr1kA9pHhyTq7DWbUQJmWLKMYpuDCJ0PKNTprGxEnsgaRJsPABjdDjxUgWgtXFXYLv4aFv26WNcIqMnisOYkuNBmP5t01qDDpAWoushsFu4V7yUw1xOc77eCuN/QXyNoFpC1YrllsfxMPdklnNXQO2f8sayAZi3ossCjn4/KMGdVtMLM9QLY43jjqw2IMq+4tpinDRQPuTcDeA1Dr14a9Leg/4UBrFky5t+oWNIgxuaqfL343zDrSZW77N4ZcbcQ6E2gT6DvbI9iULBomiYxVyMwMx4n5jeIpGcJYPgVnVzMkWaMDdc/gL97zwEHpX0+H8y7M1hGoJoVKxkQvXl6l/mb+39bcVXwMOuUzJsoPrDErhaN5bQCRgQ9vyfGnC/+BjD7fhogfksI0FtvvTU98FV1LDtym9m4waY3Lj8z1v/0gx9MDzzwwAzM9AWu/dCEod083vxaj4ByQG4kKZFx/83gCxFaslwA5rgu6h5LADStcyvPfYm1uFJ38NMmswM+/YiOZPqzP/szPweZNhSrOf4ga/2KrGxcVgdV4vzCiy85PgWxQ4bOyTpnjMwReHRVOfH79+9x9k4VV5WJGYLH/ROfKhfl0oUwssrrBKRvtZTL6kCOmy6xN3VtPvf+++/rGR4Rrm2YHvzqV6xEAfwAc0rZA/AzgetUvRGUs1czp34OR3mL3atR/psqyb7kqj98e599esKsAGCGMW9WJBWgIwDI5mCiPxervqGouSOpMps2S8ginEzQOg329VdftSl3/PhxfUaTxqm0ev+GNdunjz770L7q9ZrkvcrLdPVL+34wCTDF2Pg8CIAPCxjZaBYhuYkAc/7uCdf7YTV8ZeLjK7ZJ3KemWFu1G6GY9kpXhSe2NSc/B9wj5DDmfI2MMQKfcRrUGiCjLes9nQw/aNC8b76wP8s8FzvKc9qnPVzzVmHIoa6jQjOjmc31wWfdrxc7KfcJoMYxY5tU7TmOHyXBZqLZ/s0O/o2sK3M43teuDFWVXKfCjeAPudA0upKboa5dG4l/ZuMC8WRkwNzrvDgYbgVwACtvIC1XlS4XgGCpcZzZgzq5eLOygzDL8Z3iHtmxc+/sygCY0yA9wDM/A0qRjQ7TGsG5hKnS5/R/yZ2O8skclaug2HCAGeXwt//O7/lZExNhXn1vrSt+S1JSX3jpxelb3/rWdOyOcmXQ9gC5pX0u+wBW/+//n78yY8bPz4nXCUA70Fam4izzKQyJnASkRxnMuAPMsOHZSujnmNn7/w8w5zMG5rYCrZwUOGSuTqn6kmySv/zLv+y9Xqy4xsT3G3L5vDqdOHHC3//8n/43nhMDrOSlrOfK1AIgP/7oQ4G0TsK2H7t2S7HjIl0j8DGGkRRlLydQOCofv89QvFiRVVx1Q+7Zd+zK2LdvtxlzgNn3VjSommMte8yAbVwpyzV7NFZM/l6jZ+EGYH7m5SrJRvgRBNLlrith+eARVf7t0DFAuA2U4wdjvqyAwyZFmcneoNrvsiLE68TMMP1wMztCroGREnZeGpCqQJ/NJla6niOjBLoUnQB/OcFXF/CA14kpR3Bg8G682TXkPMBomlStey1CJjkLk4ePduI7G3c050bNNTLT0cQY3QARTJ+sYOGvYFpShTLpuW60spWA86ZXZlHUQixui5R6Yz6F+fgaMaX13sqV5NSQun8YXwQx1+R78jZHkKzXCwjLUi8ldCtQ13NrvF18Yf9vGHGzfB/GKqsqlX3EIkcgNnNEENsi4JBdVwlKanapUT5eGVwMMBY30tf1co8033cAkIwObTx+RmZtElPwAEHA32mWWH45GCZ+W3q13K2jpbarIgsAxTXmFgNyoeDKwKcIYQAso6zLVeZyRI95PLbLlljPU+TNgC2ZhuFt3qT+zo0My/cK8nCi9slTsi7FDL/39/+Bwccuam/YQhPk+hc///l0+NCR6bkXnp++oyD4bbcd7bWpuXfqGnMq5fZ//bt/O33jGw957BSpVCtJ9vTia81eyB7hd3y3APsod3993DWmuaqxrVAKg+w/HkqH+WwstsgVn42sJ5jOnHFQ6YcqPf/wo19P/+Qv/uk8hpynF8LwzDPPWDE/+eST03/3z/+5LW6n/MlNwD24Vnoif/TR+87ogsDhemNvjiTMN/GzICddxTbIvd8rOag+LWV55h5uLdqBuoDnVY3r7bfenkhqOHRo/3TPvcfdPXPuKWKmu2SK1fUWv7JlTWtAiqkxgZPo+x4mpc2qkVkyVHRK9isGZtLkANyTJz7X5E7Todt0yrA6geFfXq3NQBI7JscOVfnBWM6c/nz6/NNPfTbcEZ12chM2R+WLJu+aNhoVeHSe2+7TtfG3KliiLA3YdwImBBtxmzhopHtWCWg1Vce36e517SLxZufhmND2L8R9sZgMS2Q5n2MxfYqCy5U7yjpbKQVOI1DnmmHQI3DFrQEwMgewxizoOJaAPX9LmW6Eb9ws87UTHIg/amC10a4G5NSY+qZo4CVpvo7viT94pYtlBFaPs6+fMUWI4++1rzoZBl3anffamtE/KtGq+b2AcSgGGJk7P2P6Az5mMWr5umffAYGy2LP8ywCpj2hqv7XBRoLLdWdgttmr0n0UPpV/upf9yVIeZAol+yCHhSJD98vU36asDDYXpJyKrV1i6gSiAebKpFiAGdxZ2ptWbriVH7LBVCN3zRa9edulYXeGnmMkCchSZTIUYz4lYMb1d+yu45bDwwf3WQGsdX4wrH+tjip6dLpLqVcA0h/8wR9MO1Q+bmtQp8oDqOybcjPdnH74H3+grJOveT6pjkQOHHxtc35mru3/n8fWWRoV6zXtmccdAIus5Vy+7I3yYWKh5YimhZmGjWfdx/3gLBrNEbnj7773ns9E/P7f/3u+b8UpcvhBkReq6njt+eefn/77f/EvjAes/eeKRdEpMEeFvanA32nhz3qRuluB2TLXPvWF6Q9+315XK6U+mSX4EfeUn6UZc11DbkGN97VXX5ueV0n23r27pgcevG/au39fKU3LSwFz8abqGJlgX+aXdSo5q5J1H0fVX6XbqZ3g3vrvOfXK4EFOqpqF4N+pk6dcRHKHUkG2KpLNIDeIFbApyL2kAnCDmpVfFas9eUKmljbRZpllzqzAF+nSwpui/W/7hO39Om3bvZp1ECJVRNXtqgpHAGYEBLOWLnZ8AWpxZQAO+crk1aSXJhzLRLMIEUy+Z6KZrXGxHKlmwzWDHNl1WMTMAnoMo6vDOcb6PAGwkXmOGnu8Zn6OsoiGjuA7aYdr+l5DhzO95nE0O8GVYbbOwntqaoPUsyzmUtL4cv0RLGMSZl5TicTvS06vxtAHixIXGK2QuDLQ+CmjTtXSrezbAIC14xOvlQalUmz3ylAKG53lqHwCmNepL+1YSGLfMpkLkgvGhJwAyJFBmj5RYJS+0Qkccz82M20/2chcG3cJrq3dqjiEMVePYjHmRbQ8d1h183FaAC+pWvY3LtYF6zCzZtJH+Vv7kwNQJcO1WXGrfKxDJV59+dXpQXUiu10+yfUan5WcFpCA6Mv620m5jH77O9+ZfvnY48p2ujgd2rd9+u7vfNcbe632zGUpsldk3r/40svTPffdo65m97XsCoTI/UbpuSHPElQaWWxIQ9if19PZDyVfsboiv2NPC6+pyRD/yoVkN5J+T5HWaF2O98q6rFMBzGuvv656hW3Tt3/nO7PrifmcZVPPQGCNMdKP4n/+l/9yLpBJcnKu/eKLL+reV3x6kl2egNyK9Uy+fsqwA5qLO8HPQIFcB+tG/MicsJZ+Nq0xDbVgzAAzrgyyMnbv1SGsXXhE8K/2Y07YKQsmOfe+DsqW72RV6W+0/gmupEkYwW53cnzq+ZfE3Ck3rMNYTwqY6TB36PCRaYvKshF0GDOaAOuLU7M3b1JEVQLx0YcfuM/uBoF1VVkpCmtGxgGYqkiSKcfrbjCi16kiqoRuRctl3rlBDWYsYNNBC8A7royY09kM1fks2miJ2qbUMpsDgUmfgNo9K+vkrQMZZ2vPEfzHIGEh3pJtkvc14failWBVAUYOgq1I69IrOEIcRfLXcox7Af1sZj7lrshpGnYZwJgAZi8/gFAl2OPY67NxKxRQj4ARoA5jnj+MqDTTKHCtBlHOS6czbTPsKDe7GAR2V7U5/DdMth6X04vax2hwAJgBWQ4BFWBtl0zdsI9Z7EEf8uZuH1xKsqlmK0bIgQvtytAk269r5rxGOfSLe4r5dQ68roNlhyvDvZhhy5zkLYAmG2SL/M72K2J8NMAUk+/81s45NWBgNjbQjWvRIjH/zQSglWPxa9LbihSsl6n9/vsfTGdPnZt+8ze/7eDnl75ms0+CpVJwv/rVmwLt26ann/qlYjsHNP57nGZ3cxW+UcCwLMV31dHxqljysWNHPf6rivNYgdrVVDm/yMTiolkpuwvw6vU2ChZzu/YVz5CDBCJfUC2eB1JV768dELmwAm6Sk1hRvSfnMa6fXnrpJQd7b7/9dlvS5G/jO7erg/4l+vdzuXTol/3Ciy9M/+y//WfuA0+AmS5saVJEPvTTTz9tgriGLCW73moPhmSMLL5kfGXV5gyGDcyxKE32OifcDQV6/5Aud1nMnWd461dvTUfcWU59MnaTEFEZZbhpC1MKV4INMOpyhVXfDlt4+rutPUJYPW92+/FOGlZBPJ958RW9/4azMsyYZXpRiXX06B3TOiXH092fev+a/C91vp/af27dpIb3ZF58bLNzPRtF7ICNTJAC39dGOeZz8iuTRg/cdUotwdcMHiJQmDOXuk8H13cqjZg11/SpFmyg1tb1oH00U2vsCMcKgfNDF2OJvytANoNYM1SDXDZfC9rIOvg5QbYFxJbPZEG9gGzu9hvyeszZjCFKoH4vjR7B9vhjAjUoFwAEaLufbkfgwzTmMicrw2LTy2ZZslJuZe9RVMsz5finBcwxjRlXmtOEbSH8rLODdQKGcVOyXvEtZxy8xnsvKZIOyOzat98+Zlp+lo9Z2QaSpVwHtsw/wD9AbR8zm0bryvFS3swdwKVEuyL/FJPIlyxAPq6AM75mFAHnCuLLA5g39QkcuNYyB74vcNRK0faHrbY6LcY7flCS9j+3+qy3VlAKGSu/cfm1HfgSeLz99jvq0XFg2iNL4QYUz/nCDcxmTvSd1gnxVy5OTz7x2PRbYs5btkh56fPOLSZljY/ZvaTycqWIbdb+408oPM7uwzVSJ6KXQyMKNH7nkJCRzcKy0qaymF6x4gSNDdH4O/286SlRDfRjomfNVloLxaaztyBaANczTz87cZDp3/pbf0uVkLeXNeL7VR7z4088Kbm4LsW6dXrjtdenXcrI+MY3vqa+x3s1jyJ0GstpWRY//slPdHD0+em/+AffRwV2MLXJhK+3KInsPQMz8S/284Ada7pwZcU+7FzmKpbyLDg2gEy+oBjAu+++N91x+yFbZWSNzL50Mea4MvhUgLn820W26nQgCFvTmKF+wXJmoMLVobUEmCtl5axNRhgzgabjx++abmpSN1KHr+88MC6Gfbt32JWxXhcnOgqL3SxQ9kkenLIhhvPxJ5847SX5weuU90e3OdowbtSJKGgKmHWS3TnWisnBT0h5JNF1909oczoaLjmTo1a+lfUGhEqwCtjKIK0v7oFpnUyQWXs2UIYhj8I1f7gj1gW87j3qP1kAWrvmvSmMST5zNkVpyCTkDwGHDra5iAS/bYNHuTIqGu3UqBY8wGVICvE1x+q+W7MyslG4HmsUgap5KhCP9vYcdm7xeEJHhB6zjjESmMsc+zMINfPRKVOeW8lEuTFQRmsUt9hj/zL+Rq8xI3eWR2XecF2Canymsj+uObZhoAOAiTJrWTfSWF5fAewCSBGHBmY2DcwVZg5zdvWd0q3cFwG2neeF3TB2A3A1CqpVra+4MtI7A8XgMfd6Ww70c44PAzFdTab3kaHw/gcfTkd0qPEmNVH6ktQq8oDxR+oqsP81soI41v7smc+mN15/dfrGN39zWr1eJ50wHnzYNnfFvgFn7wkdOOCmPEUGHItpxgwIRP4toy32o+UU0K51zxOSbVLgMVYMBpj5y2JJRrm07DahKJdHWSLj3mG/AVhPPvmUSN12ZTPc5zW4SfFNF6swCg7oOH2KuNWvp/fkBv3ud7+jdhC7babfkOXAvFJIQyD3JWWv3HH7ba76Sw4wrqiR/IzKKCSpMk8KvOOSWSG/AHcTidEaYPwXlEpMcJL+2XccK2BG+edIMxhztSpdir0inzX/SyXu7CoZlMgcQ9LnfWr7sy8tWRkA5FmdUEx10l13yZyS64EEarIywpgPKX9wnfKXV0mYAGYCfZygDXg48Cc3yLPPPCuXx3ablS5RpPgMAAAgAElEQVQwIVijh3bvUjFmTBlKLtFC5epYmknTccxBJbIBum0gD1gPU99Xmku1gW6d4Jzb58lp5p33OTraKXrjAvoeDeK53jyJFk49h03VBBjq3iOgzYqiTZTFfbG4GZLmZ/OlXTjsQIOdnj1lnovSKWaAj5nXcGs4oCpfbT+8N1UFFZLMvgQAszHzrCMw17rWdcd/uDLqcNG6Tgo+DJ6Aqv4GYw6g87uP02I+2gw0COiFADPBKw5jxc0D22Md+Fudpl0gnEb5jIW/IQu0uWTsdk/ZlSF2IrSdi0ri99SdCRAdO6bmMu1jhjEDzPsPHHIpNuW3Se2Mq4VZLKulzMwZmGOxNPCabWEV1GzPIMhnKp/ayGSGngyCtxT0On7XfarYk6Jw9B2XC98JmhbYKt1iOvHZB9MJBdPv/cr9000F+2iwTxYL8M3pzhto8E5WztUutsEUplryhtw9sjqtTmDqzttt361N/CWtknWc2XSzVVSPXSD91MnoqdhFWG1ZoZYPr3HYdSnjWW5MBOtvfHEJXA/c88knn3Z++U5l5eDfrwq/6trHuEkOuKl5eP7ZJxXjuqAOgV9XbEuZNZPcph0jw4/r4iLJxJVLFyQrHApcMa2lum7J3Y4lHWCej31qeR4VSPYwroykNM5uBj3jRfV1wbf9iUjn0dsPTPfee6/zqoNdjM3APFgL1nX030jrBkyfxosQiZkQNWPmM5zyJMb8srvL4dejkdFnysqgexM+5g06vBKQAJgdIND79u7ZoS5R0g6aSGr2r8jM3LFTGj6+En1//bU3ZIKoQEWfLa14070LWMA422HZmDaYLfixqaK5TZkgCAgulZHBRdDGNDlrvY6c8rD4ocLosiARyggjCsE9Yrtl4+IjXhi1rzVMbsZRQrQcULkogvJvjSbUCOoZy/x+s+GldNnzNviK2dsuejBbqug5aTLuMz3Mcca5mGtJtm9FEc3dYD6OKT5g7uteG50zbtDvJkukyeQkioB9NrabDdHXQhuJ74ib5xLm2ef+zQElCVmCeZjmZGXAnkmhyxfukjDkuDFsIRCDUIAsqZXFTqrowr49shp6vcoC4CQQ9T4WMEMKYHxXcGWISe4WIGCxgRZ8Pl88G2uUOakeEu2ArUkuagmbslwMnQvH1wG6vihywnjYU2/J9D105Hafn3kT9wvNblzIIZ8tWRcC2y+vXp4+/eh9B+C/ohzlNRu0V1app4b9zMXG1wvIYdfXFLup0uiCyGuauyjNUe5nN14DZVhbGHVcZwW2VJ2tDIjXHigWmgAz4DPeI3KROWSOopTLwpEFrHkgVvDWW7+aDt9227RJhE2+CSup1VI+a1Fo8hWDvdekYJ558nEnDRxWkc0aWetf6p7sdDK5rJzdnlS9V+R6vXEd66HKpfmqZ6uCD96bcY8MeVRU8SPPwtDX8P5rSKj9Pykoe0W+7WemTz79SA2MjvnAX3c7tJt3IYYJkNZ+057UtYKNGWNiZmRZlZW4NA7LoRarnn7hJWdluFeG/n0uVwZshuqjTdt2VicuJhhg1us7d2wRMFMsMk2fSsPTF4OTh2G3DJSIKlkW9HPeJ39iTAaAlzxpNhmDPqwgR2mc1dOHOtyVFBgqmmgzyni49tiMJWZuBIOHTPMWM6AGR15PNVcAPWNAmM8p0Z1SQfsrb8lv9j5sNpDFYqxJ60FQE1gJa88BlGENmfwooQU464pEZUdXhpVGB0l4Rqf/9JeBUn/Ht8jmYf5zfb6HzYc1pGAlYM/zx90QZWMFguD6AgXMI2O+RoMi/m6rYGHSGZOZsqwi7mHGDHM1uJd/GmDDhDfYEVijKX4H8gDmfVLYpLBRkp1KQ+Yj1YVkUPAv5dkEGUnjTIQf/EjzItwKIzCj8ADm2wQAVZzwpX3bmPj4mDeQEeFAzcIEq/dIzSX/CrSXwGtNU5u+ZqKB3+X1WSZboUeB4xs/KSv0qjbn7cfuEfNTz4duCmQFw6p+KbeQrM5TJz6ZPvvkY2VD3TVt0975cpX2lEAG8xvwwoFyQ8HWm5wB6NoB1rDcUmPQK+scsFzJmOtZ/Z5bgtp2Q/T489lUvzH3Dqhr/KxxXJTZAzOJssWQDI5CNvCDfthvv/32dEyZXmDKqnVqUATIawbIruFZNqxVdtbFc9PPfvyj6Z6775r2HlYPHVkOXwq8nbxGqqTeK8eI9oNaw8r1euNLBZ8H4AsAh4TEnxygHt13HrOGGLnNszNmu1iTXtiCf/r0OfUxeVrW29npzrvumO68804TSmJiIylL/nNdT7IyW7AlNxmLx9jAnAMMXJVqgqF/L6rtJ5sAvx6gdUqbAGCl8o8CE1wNtATkIa9rQx48oHPT1hSYAJ6YX1tVSLJeAAtD4LXTus5hNTCqjlpqQqIHAIQDVjCfDfPJEGUK4RYhSgvTQcPyHhoqldG4HIga7eOUtU7KDvBmcm2KDBVMs3+MzYCfr0G8zOil/LkCPlVFFgEO4NYilzbO3wr4K8E/kx4AG9k6r2Xz4FuPuRhASKpPLday8cP0OSnGDWN6kcd0u2UT4e7gKKIuoY6JKXaReYlSSb8NrIcNzUJzzeuYXaYAuFmG5kp6rTIo6kRuH5bq5P4SPo+D4bd7IieY0Kc2QTwUovOYOetPYJ35Zz6S60xGEMGg+Xdl7yCbAWbWHPC0AGP2NTOq6PgqyxAVWbgyrklp4LvkANV9YqwwZp96jexEslpRze0ezZDbmdHXnmXEa1/gEzkM0xyZJEyx8tfrkGOq2bbJ+tyuVrprdUjsGtwZugYBP+Zui4J5Z858Pp1Xr+VLSlWFLW5SO4RVCnq5ZQDtTxVQR1lS7caecEgO6yb55s0SZ2XeY4y8lswue2kulvIfapeNRCaMeQSsqm5bGthb8Q/uklH5l4VZSo6zPLGujyjzZJt6lqxap66THHag6+E6kERN62QRnFRToheff0aVj0cVLD2oZAFZPQAfGQ+ci2kjHxaqdMov1GtFbh0iyaM1GPAtsEzGRsrMkznRe0xzOxKn7A+v9/BcFFSdO3dxekzFJbj2vqLUx8Oq3SBZAVFJylxda/F1GxfaIsu6MN2VtVUZT4UvVUTk3PJuALrqvV9/ehPhAXRJmL6oBH+no8i3vHX7bvuYYcxs+EsqQtkjV8a2Lcqw0Cb7UIGNd95W+oi0G4PAMc61rgDgqmTaKp+yzU/NffrjAug0w4c9I7yk1LEZMeNg1esE4rhHEDhS7pyOpxSaAF9tkt5W+sb1bHS1eZrJLSuzFoRJKKCsgpVRuLguisAPQKRaVY8z0HcnsQLbJe/TzGpF/uPSQHy5/9K4xEw4Y9DPuJrie+b1MH/vkdIJ/ooZOB/j1CZbGG6te7URDUDPrpc2r8pML5bOV4774RlJVeSw3bEZjc1T3gjYuiVngoL1DG6WD+jr719QAQjjb83E31NJ5XHY2qg+y18IbGE925Ub79zidlUgmMmH5jMActLkzLQFzKMrI8DsuSJQ0iDt3zUONszBg/urgbleO6MTd8gs2qleGWQGzfGMthr8rN7E3mFlqocMYK30a0sKWc2jjwPrdZoZNf5P1leKIEGhCxfO+TTs832eJo3ZN2o8GwTQyD7tdUn9wo14To2/LqvMmrYINNZHkcA4IU5klOxTTcCSxrX08/DxXhyQ24rUuuUWoGaonJNoIHCQdiEABtRYUgbU8pdm/9h/C2sloKn1DOA6vatjMjWNlWoXBkn3OnzJZ/Xs7777rp5h07T/8G3TZhXQrBFrdhZJ+/Un+covquXwe++9ZTZ/mwKmG9VDew0ptqurpNo92LHULquznm6NL9qODWSwM6IiByMZ8XrNZKs2mHWsOxn3hnNie2Vg2GJqQM3epUjoicd/qbVaowDm3fIocLoTAWgY/8pe0lZYkvGStXKx1muV7pqxuFEYwU27DTV3fdo2P69644OPbnLyCGYCZ6IhBGiGveout2nzdrNdpWW4YuoL9dTYsX3LtEenZtMP9rNPPnX+M4e0ZkIQyI9UekkZ6h4Jl7WZmAzM24E+3YcAIM2++X2zenDw8LgzOHWWRi6Hxdbf0fd7773bDzeWGHvC+nRgL5YmZfSnZRw8PJs8ADhq8whRyqW5hzc/lUBiM2GqLs91GlFlArAII8OOrygTn7+VElgKPpACA7CfRdknyuOO6W6W0lrfP3ewrRhgmZB8xk3p282R3GIHoho8DKjWvksBSsa1ApjlGkg2DAUezj9Hew+ZGVZcgLLBKjmZ3S6Sqr/OnXVptllCffFzgDlCaNeHngH3BSx6h8x0wambGIV1xm3B7wkA5rk5YgqXAHPhrJ1WajbFDYJVVptnJRvoyJFDzs7gehckh5jgW2X9bSHOkWDrwJqjzOb0uIBWg1VZS+XPHk/GyXMjGlHmpbSrPwRjI+/YZxc6eEtnPlWhylokzIy7ZZ1IB+tOpgsd48iXjRK3n16ysUkFXjuUM4vFtuLEFMuZnVzzeYElgzWykUnyO3slr5MOli8rHxQ5z20lWxkwVuqWL/5CUJMAbJ0SE/nOvNd1iz3y5XlQOhrASdHMOeHEx7/+UP1KdqkwY7/YpnzNBqVSxru1XhCxD95/T0VuJ0zq9kvJbt0mcFbjMwObZUnBcdo4yIpwjrPlcznZPYo0zxZZz16tsnICmUSzKr5QA659M1tCrZB5jWsAzI/84mHv3a8+JJfrocOVIsznBKSLMirWy7w5sIlK07XiNuVZ4wLinqQImjR13AvZsWX6/Nvv3rwkU5HikCPqjUw+87M6iWTvgQMCY4Ep/VMFzBxiSRnuhnWr5GPeoDzSVY5Q0hcWRkv0nU3OBJDd8frrb2re+yRhRZBxZfiUYgksLOBdnTSLlt93YJ9T64h4fvvb33ZrvV+98eZ0vyK4pEYVoK2MLOcI8rBNphb3S6XmFEsOQDHnTk7SQpBuw+5igfm7gbJ/TsPzAFwms4SwzZUc+AhgDX7hWcL7hxLWZbGc+4q/dWZgS0EHH0nWiIGY9Cdea4HhMx6DgTKVf938qBlahIn35Cuv8Xsxqe7XMWa6YCTMc1XXLIHSvHSq4gjM3qhWENUUHVM91V/Z8OP9o3wqkOd6p2mn0tbkyXDVn33QzL8EtFhzpTECxOWXVvRdChPgrmASeczdxN1ztOTXGsT0/EfEZA4fPuhUJtbhrNKcAOYdai9AIQPZLGNzIvMk06diwbVHy0qY3+fX62/Le2yS+DX+H8CMGc3mQhY56uqysgeu4TeXJerYh17zSfJiguabc/6wLBBOBUc5wX7NpqrP9Ab2IHtJv9PXmjLwEUBIo+TaUYaRvRw2O8pnAARgzl7ph56BmXuttAhhzAI0/LyyBkom61DhzF197wwP74+WYd3nkptQad/RXliWwQW1Dd6qICDWA/1EDsriJmPmkjIfAPELsswBclyjW2k7TGtNfZ64FU2wKOV3xSONtHzfKo4Jy829xz7IJj1tXRaTLTfL6OrxWvaa5hp8Dgvu448/NTBvk9vpga/e7+SIdc6Dpuf4sh7VNqFIVZ3BWXMxW7+2Kgqf1tNHu63Zsi5jiQuxXnjr3ZvnlSKHwBF4gwE/9dRTZszr1m92GSsJ8wRO0PYblCq3SwFA2fzTZyo3hTVhIuErcmN7g9JqVzzR4IXf2cb4YxAy0uQwh2HG+J4e+OoDM0PAVLshQf1MgL9F7ycVD1MDjRhBMRgrZMp/rthCA0IRovkQgHYboATY1LhdisUuvqUIqPNSAQgtkjMUmnnGL11+qhJtHP1ZvAJuRZdbCMeNUvcZXBmAHUEONpYDeO2T7TFnAyHwYcwjCy8XAluj3RGdRTEzvaZIAeZbWSzzNPcXacbo8XYGRSmxMtvjC/9SYGJfGDnlZsWdvdAd5SoQmQT/RcDDsgK6YcEAM9YiQThVGHdxSSuvznXmOdkEY2ZGCk64rqPgrEOfakwmTgojEgMAmHFlAMx8nZJsr5fZvEs+5hGYZ+Y7bMTZxGxg5vMLi14JzJaTdn8ge8xhWCbBRp9GItn64Q//vRoqYXmKNNA8ScqDveRz+nAt6B6MmYIs3IkwwsU8x5dORoJ6yOh9jvgLHAHmrHEpkYr8L+tespdsnzFIF8ISYF7BGJsxzwfN9nPZddbAHJmnHQFfMyloYI4rY2bSjI+DFtoF4jGa11D0ofYO6vG+US6Oa8o4weV1/qyOIJMsEos5o46X7uymz28RDu3QKTTEDa5j3SF/8zoVMM/WYvaVXTBLj3IfBGH5rxgFYy93xPLZYMTIvBnzhx/+evr5T3+mGNte9fu+T60FDrgZliv9OiDsZ/bhfTmOrlwlIXv5PqceomDd86V6bGCUEJPha9WTr8OYz5ui7965azohM+KFF15wZHvDRrVO1EOsk3ZHmGDVtPnctZNsiht2ZVxUJsdGaY6AcvwqaLs6lrxMTewrNgauC9JizirIeEq9n4/oPhYujWyrNhMVPyz6CR0RXn6ZPmLJkX/YMz0Nlm5QMREy0QWhJTDZaFSW0dc5/sVrDb5mDGWfzqZw8hA9OdayBaIW7j6XLPco/2b54/5mzdsbhAwHM4xFqwcE5zH0RSNcAGT84WktSZWXz8aL+6C77EURJW4YUKwVRlAqPzubhd4HmFAx70pgulKwN3TGYQXWf3OxCcEmTPO2NFBc6X2SOYv7wmxYn08qHD1XdigAdkVtPclU4Gt8L8+BIk2PDPzSsGfAOb0yqlthWUWrzVKXcluuR+APPzOslLmlH/JG3XebNjVVpw4W0tcAZjMo83FtwnLyPLVGDcwd3Mkmo3oxllpdD4XNobEqJ9b4f/DD/zT9L//r/2Z3HkDsVLmWOeT8/XffcdbCu++8N33zG9/w+Ll/+R4jl+Wu+4F6MT+kaji+mKtxw+ek8xUuuz6CbNkTgwK1Ml4pt5Zhb4hifJH/yI1fg+21HI8yUkCGG6NdA37P0gXSfZTteoBhlnLFCl/teSpLidcuK8iJfLnMX+MnxrReFg/9mSkYukqDMzfrqsAeXynJpvYh7pp65mroP4Lt+LMP2Ijfx9dBCdS+L0Vfrhxef/PNt6an1WRqt2JsX//6Q7L8drkhW3zMszXcJM4KC8WGtd7kjfVGVoJNN5SxlJ7y1cGvPmzi+fhLr9/kRJK1+gC5xeRJ0jd1/36luikqDCCvV9rKBpkTCBrJ3Zs3q4JrywYFKdTEiF4XGjxFJjxALejk9Ds0FGOqI3gq3w8/LsE/hkHAI4eqOrIpNrBZp6HAdjh3ELOGazFBZQpckWlLNPYLn6YSszuTF6GMRooAo3VTiWeTV3/gPWbTEoZEqM1MO5hk9mp/YWW31yaosdTi0iOhgJmfFzdFm8NejDKzAMc0GeJ9WBd5f5nMJUajErCl0a4PXmdsNKrJl4FRghg/uTcJjGAQxNLgDKGqMvO31Xrm8RzBundvdNas3Rm2TuwiCCOr5lPJyqg5WvKduU4p0zKr8wxxaRBEBpgx2egqmL9HkQSQAWO3BZU/7rJYpH3MVH5RYNJZGcBD/PAjuyGAPEfM9fznlZVBkQMZRmSgVBCrNp1NyrDenv8K6tVmXgJGCQrygNCaSgvkvVaKKAmAyQHoAmY2Ldbkj3/ys+l/+B//J2UiFEurNSGIVVbKJ8rl/+DDD9Tk543p93//95X/r3xnA5Dmmk2KD10yhiJ95OFHfNYceyKyEqZsv3+z//m7XT0LezPwNEgwfwH2rFuAOW0/x+tljp2FYhBe3IuzXNlEX17nrTWHq6efqJT6N5T7SyXxWZVUV0+dCrZxLRTp7bcfnU58fqKLqWr/YGVv277T+4yfkZWz506bDMRVkRNw7J0YSFbaao6kKUrG4x9PuW/3wtz7ed7z1WDrvffen55T4dzh7pOxVSeukxiBPHAUWubQbtOeY8NsF6zEFReft+XLuNGErWVunue/+qv/eHOdTAmORMFMoInGe6pWQkDWb97mgMlqOsOJbdA+EZWya6cqAtevUqocwFy9MvJVzJXm5koF8iALmDeQ3K/fyXGl+T5AQaCDog8Y0XqKUSRE+JoIdnDCAQMHPPnyZupiCZgjTVDC8upk4MXvyhhi1vG5y/JxEZGPMPGsbHL7pDQhbHpnZvBlBSCG3cGPbNDRf5XXKuG+zJCRoXOZEtZOfLdbYwHN9C/OGOmxEeHOdcJWUvxhsLP51jPNBm93yXy/9jGPTMdKgQR2u0Trw240NLONfs1lviw/p8ZUOo8FzM+RZjGdq4yS6L+HuYzCn8qpAK/P8dP6bFQmwlaZpFh+SZcr104xQP6Rlwug0fSIcurzWjtkCbeAG2rps8hM1iBmeoK899xzj0kFm5j3cLTTOgHzNlmDMGYzOjPgwf3V8xIGjaK0Umw25RgBG8ksYUmbySabhd8EAsusjk6ix/ljjz8x/eM/+3OnkUI4YI5WtNoHmLCnZa5TP/C64iq/93u/53S/jCOMjWxtlBSnZ9xz712zHM+gzFhbBgMKlokmNYs8LpWhkJV8jWsHSxh7EYfsBDBMSVqxjUC/yP8SYAT4KMD4Quv47rvvT//Vf/0nzaqZ+8qlv0FUWP975pmnPJwnnvzl9E//4i+UvUPwtgJpQDSKhI6GHyit9r0P3jWG5JzD2ZdMUsAg50tfkgrAZY/NVkWfNs9959fkSoj1XXELGrJdds+Tl3WyytHbD7uBEYy59j7xozD3uv9itfjKi8Ic3C2WW/umO2OM+TBB4576+defnFDev6fIF/m13BOP/fIJVekcndZIkLds0RE9AkE0NkwHh/WOrRvFrFUSKXbtA0kRMt0om4NrXRa79bFQuslabQxXEJoxdMNz/UzgkBJkT4T92LqfJpyI/QXa33GaCYUrBmyqDelqRiDIEDIzilEYbSqYaVYaXIF0HV/FhPk1fTJBK1ozZpPDggBpl2u38CGELoFm7HOgpoQan3NYh63AIWUnm8FvtIlEbnWnWTWrnYM1twRRwtTs77VyK9DiyPosOpcNK503TQuIAV9mWgQxLCFjjQtjVl4W5mbUgFK7b6yM4sfrQAaKjEBWMeVbW4IuG7+6nNXvKFdycSnJh/1cERu+rjlgLeJGScpcuTLKtDVj1u9sDM+3g38w5xJqnot1GZXoSmBWcy5Zg7SU3angX3WBq7LlkvZlE/kG7bJwkKiBK+/xnA1gFt8zzzmaw7xelX8611B75Iknn5v+yV/+hYhBFUigkHg/wWq07PsKgqN4CH5/7+9+b9oji+KkAvC+jt0m6uhokPpyeurpJ1zYMK7r6NKwm6mv7/csXgU/HnuV/eTtz/O0u88A2y4ITOsRxOK7rwuUco+bg9/dtKpdg2XeLsCM3NJRsorFdIqLFE9l0FTqavy7pAg++ouf281JIco//vM/dxYYZdBfCnO4p3OG9Z1srs/l5tyoFMNiKUvAO+PLfi5QrHHXvinLFddcKaOVa5fPZb/g7+VzZ5VyybhefeVlpQYfmL6q47/IqOESgChXmt2JwgBwz4SGoLatz6WgKXt1JHqOK2l4uYb/9utPBcw2TUrQyTH9mY5P4aQJOTs0ITuULSc/kICFVDLAZ7uA+dL5M04F4t/mTpfL4mGmEFUlos7AmVSKTVhkfESwJjAMAE0hAWWzgCrt/0i1u2RQrYAip3Hb9SAB5pyvYqLF5viaTUTdF7M3rCQaj+9JX2LjO+AHa4mvWtcJ68YdUKdYaDLJw9SMMT/287rxSvcCgKHQ5J1gzOizvsVnVdJcPmbem8kPS7EbxsG52kVhmbNwdK29N4Gi0IsrpYQtJu0cIGwt7yAEs9Rju5Xx5/6+T2tuv4ZvE0bdoOu8ZV4PMJMz6xNHOluEzzcbGc3rcu8swMyhAtuU+rRF/5CxK52vXEp1ObQVSwmXWUqyzytjyD5mTHp6rujdZOvEZGROAxSsM8C8R7nB1W9EWRkqDFgvcNi1e38r6co6wWryWrbQLoyY9a3qQubAQNpr44rI/tmfu5V56yWDtI+yX+cMhJdffm36kz8VU7QLQHJGc3cCZ5IdFBN9ljHjiev8nb/9dxRckivDJdc8Y0XvwToOEHjiicenO4/f3TLS5z0Oa+zWswOjT4BvZsTOSliZucPvdoc100yQOPJXGQRLNR/vT6zGMtnA7Osyn/Yn5KsCbdQsoKy+9Zu/2euq0767V45ztGVFvPryS55vCtz+6I//kfYKbgvkgvVa5Bg3K5kupE0WD6rnSaZDnrXWqYB5sQgKmAlo+8T13m/+bjhZMibo+Q0w89pFnbr0khTne4oH4Eq66667+lBZrO6Sg7gdjRFsl/ZNu9Tfyno5qCP7tqhBWaQs2wzuzOO7H31805pLDCum02cnTk4fKT1kvVwKm1R9wxeO+T3SEqsV9EPrnpQv6CZpOtpwTqKmgECL6AFoQt9843VldGxzJR9A7Wo/NgsPoYGcVxrTbnUaS2DI4Sn9jZZ+HKTqXEppxYM6vuW8Eu/ZgJcFzNu2yOct9uwDQcW8osHJB80CRHh8Sm2PaQQxTKKASAI3VkqdYzgvJFqv/bazqA2bk4rIbNSwpkUI6hMWcCa/N4XBwJq2wLiY2HKAZTbObBpaUdTfsRbyGeYjSo1rxM0xbzyCW33/vDbOwQrTrv2dZk4N5DMrS3aJQRaTmc2ypLYl+Jp7JKuD8/3YFAib11hjx5WxXYz5MoxZ95ndR3q+MGQyfwLMYcxJl3OwlfWUECfIE99dFCY9DJKWyZwTaKTyb/fe6naY9TETxAKyQ6i415jHbIWrOZ/7igSc27fsyW1gjtKL64NOY3SwOymQeeQXjyiQfmj65tfu81Frlldt+qtfrlFA6e3pFfWK+a1vf0eNv54xYMOsv/X1B+yOITiGlfrjnz3sk+mPHStQ4Gsuw27NYj89/VQHcEkRSdZmDvB6dy0mtgnMzCxXBgQzr7NCImW0CYGt0bauPB2AeBOZki+Ca2vcHph1/4bOM5wtWL13tNwe/vnPnCAAu/4v/3EiP3IAACAASURBVORPlMtMt8sLThg4c6ZOMCFrC8uCZl4cBO17dFC9lqMmYyEvBc5LGqF3hP4V+eKLubEM07V+/Kz2T3WMq+rRF557XunBH0/Hj3OK+V1WplzbDaAa/ENs+oWStZ6rgHPuWViJm4eUP52F2pg2x6qe0dFSe8UwqmhD5v8VMTuB6HtKd7skoVi3muIR5Z+qUREujLXKY0aLcSArrgxA7qKyOnbBgtv85+ZEmtnAlJtuJviiYB0+PkCKBjb0TYAZl1aU9m8W62fRfxdkPvzqnXfcQByAJwCyVu1GaaqeahnYQTYbpg9f9lPKDHY/Xj0Q5lA1Uyr3BQ9uxqVNWb7QWkh+x/wE8JMF4WVucOGNI5h5EfsIoVvBeFxg/81mTTe5Z5IHACxWX3/z7fS3ynIo/xa9BKoLHUDG6QbdOWxgyyMwe4wtfGE9K8wmNhJKoTemAdhgPBTE9DiKvXdQKWPWc8D+az4rgMfPEf6Y1vbe92eq/8UVsYytdmdcEwpc17onfuCeD85jrqwMYhk8O5/DlcFrWE92WWhstwJz5I5x0G+FTQwwsngX1QSJFC/6IVegdpnngE5FxL0r61sHxrKO8996o63wOdvV1ClZbS0FmM9dOOMN/S1lUmxUsPymmDTHaq2RC2ytwGWjLMmXBcwHDh52S0kOoeA8Pw14+lQZSye1hw4qbXWPijJef1XNvhSEv+OYspjaWvH4u3LNFk5nMM0EpQMS9Xsxs5lRDkzS8tMpX3FlRBZL5mt6TD4sX4uPn9dni9HWVu2nABH7m5jVdj3D3bJmUk8A0VtH6boACZP/xz/5kfO+ceP86Z/+qV0YRbCWfc3YOX5rq+aJ8y9R0rcCc87gG623UT68obG6sRIhGSKUjIUywBCXmiP2QxGn06d1kOxLr6gD4CdyJd2uboF3Vuqm3Lpu08CnOzZlt7ANz/Zp97zNZwP2fBnDvkxBGd0JCYbSeqEUxqonX3rt5q6dKvzQ4Fx9dEU+XdBbb/jg41/Lz0ze8Q31Yd6ps8g2e6AIAY1l+Gf2SgBHDzv6nijNjgthvQRxm9iCGyI5qF3+RUffJUxZWPuk29Jiksj0IJ/Z1Yf6OqlUPgCkQKDypSMEWYhkZODbyljxA17uo9K59+aNld4HAPN7TbIYOX7tNptmU153SpAH70B+tnbuM7tGM6X3fe/l2rQwN3zpt1YhhsmgdJwCZDa6ssDEgUIAEh8zGeHtW40pHz8xN4zpSjoZ7w+wcJ/4Hj1uB1WWE5tjDtqtAlADqPHDaT3yej0bdF8AKtM6FVd55syZAV3/cFvx5awMbVAY83qVIxuYO3eZ964V+3HustqYwpIA5MgI802GD2XLTh/srAz3yWjWle88E8C8W2f7WWHrhQsyQ2mYv0d5pxSaMBbkJqasN2MewAwYi2b0z2KeY9YuFY7zGjdjHn/n52TycLDxhwpU3XP3PYqn6AT6M+enzWpzQCD6jddfMxn47d/8hptBPamuag/+xv1K69s+PfXeG9MJ9dH4ErKgwW1evWH69r0PTldPXxCTVuWkFd7i753XrN1NcQ95tYKqDQjp/jYGycI0o2TzPEvwsF0qyI6BeTH7c49ZGTCwORZT/vaXX3pVdQs6am7fnumP//iPyxVBp0bJ/SeKaT3xxFPTIRWa4WOmURD9Wnbt2un3knRwRvP4wvMvqVWDik9EAn/rd37LVjhB7VqXIgdFsMpFVXNSQffsg1kp9XtHN5/3RCtmWzUdkyqsO6tzCF8UQJ/0kVIUxDgQ3b213bpAn7EC6P4bfM7xj3btoLCIbfBa4lsVKGRrEGhf0v/8LE+98OrNd5RDSZOOHQJoyqJfe+21zpBQZY5OMdms5Pi9YswcKZUvWnY62i72BICykWcGokGy0WA6gDGaHiAExCtIWIMj6JG0qfi60sQjk4OQu+k5PmGxrmqaXqCSyZvN/h4csuhJ6wWK2R8gdj6wrpdWpCOAxcThFJekQyW4FPCPPwvWOWrj0WJYIajNmPP5/C3vB5jJ36xxFDDGpHF+KlkQPL+ADlbhzSBhCNP2+ysBszfi4n+P8I3CaWalFwLquefIGNxNAQBoxcnnC+A5NaMUI75ms61BCaBgarMuwM+8s16bVWhBoQDuBZ+cnVzmPpmF1oq4MvjHvZAvsjSuSKmS24lVBIy6WKeZanzPloFmzPvkInMQWGM8KbaDX3ubwBpg5gulsFq+3qUCcCVjdk2Y9RcQVH9LK9BbwcuFEtnQveETSzitKlaYHel6jzz+7HRQ/R9++3d+V3Ksyj79++STD/337Vs3qw3Cw9Nvf/u3pvdOfzK9e+nkdAWXoR2fVXV3546D0+/edn+Nxgx2aZYTUGC4CcraXG8mz7uz1mMpdvZyCMziNy/Wt1QH9oGjJURzEDT3jWzUulcfjgLG2h+4H86fvzR9R5W9WC0clPDCy6+Yee9XB0oAarNOAqDg7FUprD/+4z9SHELH26mZ0Q9+9GMfrvGgFO45NYN6Wy2FH/z6Vw3KjlM1MAcDxta8Y8bQ4t5Y6Y+OzJNuOOJX9jjzBuY8rRNY6Hty7313qlXEfT11nbvdKYJ8hkM44oP3HMwZGxwWUvM4W1j6O9Yxri0qYZGlHIK86scPP3kT0w+0qyYa1Sv3feVWblGj6tUScJgy/TEqEloblMo+ZzhodmDbKS2NEHMiCg/lZi4cKUQrQwbJIqhtKJvVjFnXyCSY5XQklOvg6uA1UvcIEJxVahGRXj5HJVUALNHdBWiqt8EY5eR6IzA7wp8AUG8sA0+be5m8aLxZ6FrYR3CNf3kE5rBhPge4YKaMixKWYy0vATXIYa5rPu1KaXbC3wFmFIVP3uj8YAcp27woBqWFlcIKW0redgQyjNl/b8a8sO2VGRweWza2r829ioEYePUsSXMbGfvKk1BS5VgAjZIGIDfp3D37mDuvugJsZblc0OaFLeNj5nc+d1muKLsyAGa7J6o1J5s5BTgBS+bHrgyV+waYaWIUhYBLo9aRPVCBv2JJK4GZwpUEQb1ZUQLNvIxN8+f4YSlwMYy3LCF7n3/6iS0Hovq/evtDseVd0x/+4T+cHn3kFzps9Xen//CDf6+4zXadxnFkeua5J6c7jh+bPrh8aroAKKvbmmbGwLxOneLXr9k4/Z6AeQu5s2Zai788ABtgrmcs6ycyFwWdTI1bmfRIPgL+YczJa7YssQLNwnP98Vr8TCqg949cN5AoWjwcEss8eOCwcrY/nt754CMRshtqIbx92rVtq4Nqe3dRfMQBujenXfKvr9m2aXr8paem8+okByumr9x9h49Nh7funbYqy4bYVikSP63vV5bTX2fMizKtjJEFpBfXThjzrc+CfOKWffbZZ90T/e6775iOH6uWn8gp2AZjzv2Zs+CBb9YuIp8BOqQVGytICpBiLqZdZ1jaIia3+2ePPnbztqPHheYyMVfJqe68vGvTa0oNOX/q/HTbPXcqxWnLtFnm12qZnAEfjiNnTty6UZtsi/OU2Sx1yjVAQ/cyt1rU0TCYKfh7qe5znqw+RzvHDIzPBqDnybuhZuMXLitDZOd0Wlkem9VA5czZU8qj3m4Gk3LcTHQ2BcDtYoT2+blFpQoV8EmT/+wjmhh9a/R5UlvgYmosTKScbOkTkI1QgYyO8jslBo9O+Wzjr7TPlfQ1M4gULnjnzPmPRGQDsszl2MvB+Z4wYr3ucXXOs9e8/da5rttANpAu9yoF1W7C2qz9AJyeEeUWlpcNzKkZBmQYe7s4eD4fwT7nMC+smktyWOwMAGYDpYwYN20rN27ZYVcGMaqxD/IXahRv/7JaXo4nZIc1J+3RGRjNliv1rSr/sv4A84NqNL/bOaZl2p4T2ONC2SKwJkcebmAf8YzFuC4yI9lU5YNMMC/rne/xH6awJGvNsVHOaSWFVHP24Yc64Qff+dWb07sffu5MlD/8o384/exnPxUr/NPp3/wf/0bVfg+qqm2NsjNeVBuEPdOF9eohLfaoT3EMbjFm+aV3r90yffPIvdP2TRWMT1A6MZZx3lFekYNx7LOc9IsryAFl7oP1k71Tc9uZSB1DGpn4SECYB2IHuOPKgiGDZr365ryuTJl92nsb9ey/cLrk3QqgHT1yWNkOz7uVJ6XO/+pf/avpf//X/3raplOoX/jozenTyyeFSZJRXWeNWPbezXum39ivXs3q6ez1t9W4uJi85hR1Qmba5457dHHj9cnmVlhswYXcQDziBjU4x6equTqlHvVPybd9XS6nBx64fzqs6kwrAU4tmXdW3Td+/tn9SYzIvvKqDYjbzfPjku7GhBCA+Jh/+PA7N99bf0hCICATYG3RTxtWq7pPk7Luy8+mIzqRl4XeJKFms2YToEXwMWMC2FUgVkMGBosSR/hFlVPihsDHZ2ESJLhDGH4WgbbPjovGGCh+gJn8b2dolKyLbamfAMzT6ajlMI+QhGGNqXMBavtbOyhhQXLGAvmG1ZVs1Pz5Oc+Z48iL2ZfwztfV4sefWJoS9lupMjHTs0HY+nw2jJbf58R0vMedpRFAyUbLcUeA/a0WwK3APLLyFZuODYeghu1H6Dqwxz0z3pmFN2Ou6qSkWZXpBTCP/ujkFI/AbOujP+egq+Rik9o4rpNZeo3m+f13xslp2wXexaz9cxf8xKqKhRNgLnBE4IsF2Z+nfxz2SfFB1oh0uU1yx5GiOQJzGJLXuZkg1ylLhX2ZgpIFtP9zwByZoVYCNx153nDLE+onfkl+0Zs3Vk+fnDw/fXritBkWp6owbA41/t3f/S1VuJ6Z3lKe7AZZgWt2bZ7OCZxVMODCNW/qa2smNQGd7j5wVMHg2ktLif1S8FKWTaUfjiCcuQgbHL9bJpDb9n8mNz4kqb7XvufKkeFbyZDvoX8UBpEaabnvHjevvvKaMyo+P9W+YgHzN7/1kAP5n9NzXXv6sE7PPqKukm+K8O1VrvAbpz6YztxQWwcsB71PMzPt1FmIx7cdnm7T4bbeT7hburVAnpE0yFSaEjivNg6VqhbLqPZYzW2eg5/H1NcwXeb6xGcnpoeVZ71jxzYrlCMaq+cF6x6ixJUtj1Vgkn06MufsL14LRo0EzOcRNulir676tz964+bz6+50Q44b2hi7t+jE6y8vTdsFysd3XpfwbDHb2UqzEVLS+E9CS+9lTpeIduGhqg682BnR9AsSysofXueDMAE2NywRe72s0mpO0ebaGeyKzW4kJxizRv1b1deZU7bFmM+eO6nPnLf75JLYdDnhixUyuTkHLhPhy7AoVoJl7pBuYw2pcWUxeH/6fYRF4g9zrxCNk78zvvwLgHqTsEhtUtE7OQx5FpbW4B6LtbUGg1a2YFFhVq/PComtNWwyzBvuQV/fvKeAezFXvRFTvdefHUE+zZl8gb5XTmnIvM+gzBjbjx/QLSGujeDOXjNYF3ub2XQLe/7Od8cipIADzOR/0y4xa3aJvrq6AIwZYOZ1/qU3c2VlVCGJe13g2+e7g0xDEFC/wJgJHBWg4A5T4y2lfZINgo/aB5KhXDEZTRUqfdPrqHsk44JN7I3VcxVQ7gWYrRqzauaeadU/l7C7S97V6q8sOSc3m7PrcM2dU5roFwLm3eqyd/zOo7IGd6hg4oSYfZ0gdFOAfH2nmD1A2dWp264q3U9xmj06z5DTYrjTWPo7yyDWrte+XEFZ/xGkR4YbmauHb1Yc+WgiU4Dc4NMWaK4xgnN+pnqY7CErFCEnQXcOwcBPjKX00ouvTOc1HzT8PySWfFHPvdV9mg+7d85qxVC2izGfXn15OnX9nI6gkitMri6iC9vXbp8Ort0xHd+vU7YBQ7sJwn7bbYNA9D4z6+15iKK5VUkt61r7b+mTUj585PfzT05Mjz76iBIYNldxiZQMWHGNDJvOhw62sAcXUsQxZtULZNzfjCHKYiNtMERuiSfEDeIA9P/5i1dvPnfzPnW70gY6J821afW0ScC1bc2Z6fiuS9M2ZUVQRIKrgly7LMoZMWY32Bc411E/5fOz4hSYuUhEjJkNRr+NfWrCT4ktbUQvSTi5po1R/EfNQk33BxYHI+bItpPX92lx1k5b16oX66pL05b18svI7YKZxz1h7xFEH/diX+QCdmNeoSek2SBpTWzuxVQv5si1qgcF16fvQZ18YHDsarWYJQFKXwMR7sW04FgzL7XzvLcWsMARxkxw9KpzwYv5VBvA+jIYdiDFh5qmbLz/NvbELWAuZpugaGUg9P2bYVpAWljpvTFaCwZ7Az6MtivEGEG7RwLMjGM+8YPn1CVL+IqxlXlZfr8ALG8yMNM+toHZoN3FKgAhFWAEhAPmfDbd5pI544q47lcRdxZzxfyh6L/5zW8KBPqMSl3/vJQ3vm1cGSMwJ7Dl9TA81zU8XwbjpZdG3EC+TzPDOeBXglaMST/GiuMsvuoXc9WZJl8oO8TrAjuVfHIIxf6D+1wuTnfHi8pUOHf6zHRBRAXFdVFzfFF7aLNcP4cF4nep4g/Xhg2EIvXlNhqymHppVyjsrH/WeWSJI2ADzLPrr91dmQ+CdTxbwC35yyPxqC53yA2Nh6ptK0z4vID3tJ7r3NnzKotXVaP6Gr/z7gd2LfIsZEjt27tH6bTVd2KV9ttqJRlsPLxjOn3j0nThmuRBSn2zArcbrq6d7th+aNq1aYcxhxPYA8yxOA0qTJEpcWHA6CKdAbQVbuYldTFxjVQsvbDhlOo6Hn3kYZXL71Ye+f/H13s+aXZdV393Yk/OeQZhCIIECQYlS7Jeler16yqXP/pf8Qd/8F+k0he77FJJqpJMKlEEiESQBCCSyGEwOXZP6Ant9Vt7r3tPN2k3MNXdTz/Pveees8/aa8fzjemC+rHwOfzGWGGR+YqRbT6OLb1DIleRMxPCyI2/e9S153HP/e1Pf7vxr89Uf485/eDx9A25C3bpiPTDu+5Or56rnGE2PP472ntyAzYhSePOBaSwRK/tVGf/hWlizmlR3Ie1oukHFJHfkODT+IP853UxiZwVF+CzoPRRSBGg9fXt07/celmo/3h6Xkdandx5fTq6XyecSODrWKQSUDY0ucv3VG0V/3ImNqlBuSavs+nrCKDq7REw38zamajNzWwY4/Leyu7w9Sif9uwOuaKtvYvdRiMX26n93EGLPme+NlFYcJE1LuF5wZ+me4ysdtxsBYqLP3gUxghqWRELiwizGsdnhtzj9etJJus0PVsM+BDbesh4tlo76dcbcOXvAKSZEyl4PLv+kVJH979YIgDxXaVEsTHsd+6S7LgyLGuwxq6WDJNmRvn5j1XEQM58bRa1BpBmD2N2OfCyc2sHAzisxbDOs8t5qKIz8MLAWkGPucyeA17vv7Eua7IW6T88l9NH4WlNKZqgmdNe7QUYNxWyuDxoXLQuUCNtkLVP456jyjJx4MiKfmlEFBkalWtei8sh8jm+d+vPNQmLm3KemJ7TBBoD1KwVBUKb2KcJTilmnsXpvFo/SBMEgX35QJiwIuZ/T+4lmDR778A+nWSiZzp0iLnYIXfPdVnvyuA6cmDac+rQJD5mtblXFseGsnZeOJPue11STtWcSceiPmfGavQZGPSOmrutrHm0fg3wJiM1HxDPz9XA6J2331ISwkn7mA8dP1aMtzlUcMb9d3KSfcdlwoyT2BBFwRxDMJKeWymaZb3Z6fJ//9v7Gz+ZXvGJ6jSwfk6m1KGdYs4ra9MrZyr1I2W5ATwu/uGHH/okEnrI0r+A4o+5gEMDxCx9jNmrxeKU7RVtSGg/wkaXuGf0vNB1EryZtXV3fCpQwGe1ffq3te9poR9Pzykyf3ZFVUS7bmvSBKat5gJwAWm+s6mTrZFKu2hLhLw0bOUZ8noABuIaoMpROouvaDjxQPewdrVrTcrKwUUyB5YTsBMcTMOkaGOENptjq7m59fd5bJj+mrPxWclXzrNmwX/HV9wCu4Dv4H/s6kDAOH4xp/eMn4mi6egyzwAbdKZJa/piaoviKbdP/RtZ8yExJoD5MUwHIZRkk23C/fjO55JC+UAMk0b5bGqX0XfptRmzF6mCrqyN//G6focxU5BURUI7nMe8l2OclA3y/wfMQwxnDgzOjY6a2TDmGZwbhAPKmTP3ZNHFfNis21yyyyoTprIcdGiEGoORZ2/YwA3XWSsudVfgPUSCDIODittsoyeLy3YdwZitOu/NEZD4K0oCRdNj3qR0+/UReGeQ1tji+5yBbX7GkvHsJ6/vcF+uMWczGZB4XojEuq3qBG/XVu/rEI3baAEbsRyfRaUmfbXv6VgpuklyUAfs+qHcqtwD188Brd23VJxy9uzpyvfv5kMFsFUEFXAcfeA8O3vEANv+7nGfIMueQ+slmqIVCZvb7OrzD2XFXdKJTL949+dqyXpeqXIv6zQcnarSGWTs/+xzPs/9xjXI/NpN2imOM9Z4/ZcYV9IMvRf//t/f33ht23emx1rzO6sPp2+r78XRnU+nE9tuTM+dUmcuzLtKGLQJFu0EY3ZiNXmu+GdlfsRsKlZFy8VVb46dKzqxoYEZ18D9+/fMmPEt0dym2Gu5HzLQmCaPHu6YfvL4D6Yn9+9O5/duTOf3XJ6O7aZzHSynmwttERJfp82QTPYMim2u1qLI/01JZQNzPdtS8DIuciZ4dOiXr7p7NZOtZr/m5s/Hwsj7/L2ROdo7C+Vxh9H17kkvZFwZj5W9MEaSR5aQa+W1XHO8dp3gUPnmfl/KtjvX0pu4gTlzkkKTsHz7jgUegAlBnlyrFEYNutjvAsxR2AAzVsp8eKU+wN84tSWVf8A7DawgCaTOEfwbgdmgzAZyRkYBc22sOozhD/7gD8yYYcAwUHzMBP+clWFG01ox6AT4eHHzgkS93+JmNPoa+2iMh7bOwZsya2ocZlLVo5rgdgEzm6/mHYJC35jSc8tYyFG3z92HINCrgyIouWScVQCLqoAp61cunCr0GgNIXHKUg02uCh5xC6uMTPv1DjwxxlhbAXeHGvt19mkY89bPW35wgdnqqrMeE7wl2+aQ1iEntNP8f7/8/iuaC74Ab8D5kaxpcJ2Y0iMKvkQUcRccEhgW/rBfx2KfUlTJKgoGZS/7MIIG3MxH5KbKoTsboxc95C0KDcL1sYpjaGB04cI5KZLvyA1FVhh94WtOOdklFmMYcOYmUsX1cFvFWresNDD7ZxR0r62jKP/wk19u/NOTV6XBxTh0o2OalRN7n0zHt92bzh2mXWadjwU5ywMxEZ98rMMV5XeuQAeN6BU0lL+UATBINsUqQQ+CZzoJZf8+5UprklY00T7bTMnaBxSFzvt3i3FnUmaNrQW6v75t+sd73xNgPJxOy13yzZVPpmN7aJw+ev4WhhCtP5rW8SOX37D84TN79u9L3X4YXl0+IZ1l03o7dYOg8nG1q6EXf/x9BC0LeQ85JuFWEK07LozW7FmfCUjWUTpVzTRuuvwMw8r9t2ZsxFVglmHzb7lubfIOUGBKYQlwX/uKl+dzDABmyzFJDgKS/lOl2VYAg7+eMeWe5benrP+Ig7UdapuFmaT8BFdhKw6QaUOsSX7o2R3rh3HCR0fTs34uphMf8xG5tBgPhwKvC9T2iaHu4dAHn/Wm9bMVOFRrGT0H1q9fKxBYJch8KOC8dJhb5G9uHDSwaFdqzlWtlR8PeNDX3L5mC1IzcP/YOcKY2v03u2z0GwG1eb2RM7ebrFjBs6GLYKQ0Ae2RLW9V3KOFE+Cy9deAH3OfazpjwH79tlaajXuNY03UBNqiQPYM3k6bLdlwvINryV/N85MlQ+wp+om5cm8UYQOAWfNBgF4W/GG5cppQjUrEgGbSvDTdIl0uz0a5dU4Osozb41R+49FfHvIS0Cw3RbkNcbtw/ijd5Z5//oKCy69Ou/GHEydpMube0q30nqCEaZ3bNQdYONk33BNiih/edRbsQz0jja2MR/rNVcA8/z++/t7GP61/l0Zy0/ZH8uGuKHNi48F0dufadOEIpZP49OqE2p3dtAftR1YGQIymZ6NT1Retar+iUmJoVETr0J1yZRzQcex0zWIQZGI8XLs3A7MHZatsKYs0s9RQ5RGZfrT6fQHzo+nI9sfTK/uuTkf36Lr62TUVzZhGNlBMdykvBt2ovS8AXmriK1i5uaw7GQEB5mrEslRZ/T5gHhd7KzBbeDyeMmfz95m19m7KszuAqIXORkKa+FvYlDdKl2/mmRcFkKh8pUzV/q7XIoweRwNzwLPGl/7L5cqwYpurlpYIvwtLsHLoKSJGWEqvCk4IWiTTYrRY+Bu+eoAZVgtgUnxgtcez9Zl1VugNzLwHYCajIYFWBDzAHDDhPjnRBGCGMR/m0FVd977GRw8Icuj37FHvFKJNui/f82yjBRQwcq1dgJmZbBAs+ltfcUd5PaJwG5h5n5VRg3+sHMsbFmSbzwH9Aqe6ttfd1zca+rVehtpf/tfyxDq1WR8ikjVPwQhWQk4dj+yN3zf93AppBPHMydbTSTIPW4HZykKyxLzisoy1lGdjKl0NrEwZ5jgGjNMycW2JfCTdLXiyImJnRonbCz3ZN/cz615jmtsGe72BNymFlhvAtiv00m99fPYo+7hdKvWUOoo1lZS/59THF1SJ+E3Vdex2C1KUalkXFcvvvd2Ep5RQpebGuimXJhlPRQbt1wfztFfjkktx2bb/57Vfbvzj41eVCS4BFwge0oV2CwRf2Ht/evEEbTZpVr82HRF9R0J4AA5M5cBV8pY5UYQqnBx+yeRxsgfHAt1VNHqnAh0AM13q0BD0PHikCDT+UhjzDGpDt8CZ7fJwyuH82cM/UQXQ6nRAWux7h67Jx3yHNM+ZcUV44mj3ZtVzx9/KlNVZZF2O658XsBl9awGx6stMVsOiMPCll4AtR1sFtEe2z3tiWmXxR8actJjZMmgfrefODZaWc8IAImeCaLwES52Z0dQ7TDrmWBhqbazfDXTMG66BPfPG58NyzNv4HfPZfvhiGAaj3hycYhPG7C5/3dQoaWe5z8iYToMtFgAAIABJREFUeTaawFdKJab90E8a8NE9cFngm30g2SE45AZGyuRJupwttsFQMvNsYOY75eo/+P4PJKt13t8Dyrt1rQOqMFvRaTww5WLMSrvrbBdvSPv+lqwDA3gDIN8zzyNYAg/OpfamLKSY/94MO+CFIjTjtvwU67RMBow9qIW1j03srRQYo58TFp8G63XNjWbM3CtxgrBLnxykzzC3kKnRitxqcXmszZjncfcPAcgExJDtpIC196oIAO5BM9uSPWSDtZsZKckDmmssbQcUW7uxH3Lu5Rg8K0UkK0k0OK5N16QGBBvUak8WNhHXyn5mD0fGLXedThgWH9IST0DmxMDebia6+n3w3gfqeve1Gxi9/K0Xp5171CXQ7LvdrwOWcH/mwVYUcqBCoYVEVEVylXgVy2YKiEvF24Cnwevw49d+tfEPT77rM8keP3w2HdKldilF5aX9T6ZvnZbLgHO45HYAMI7IJ4RAXdFhqdcFzmwA+3m70IOLIwCYHwZmOfthzAT/9sjPzGedBSGf4rpyVw+phacDcxwT441S+caYUxX6o8Bkx/TTR38odiYloU36wxOXpqO7dSSUxktf1RFgR7ZWDfwTrKsgizeFN2dtgghwGGfcGPY/W8DKCzj7j7iCN8lSxbeV+S4MY2FAI5uP0G9i+LrL3PcX1oKQmyVXBy0iw2Gw9bkO8CCkzcqSa53rE6Cr93bie/sQrb07JTDBw9kfTJm0s1b7mVsRF4urnGHmnEwcsilwZdQa9AknLcwF5h3US86zhnJSwEzzoKREGpxh082UWT+CgKvqCLcOUMs/fFfVolGwrN3u+H2xspxJUGcA8sWJym77KcbMGNY5M1CK7KDMZnoy299Ij129veSgZqsi97XYBk/WmPWHyzTIGiwbPFOE4g+3WcqPKWG2Sd+btT7TbMrvLSbsEfc6xzwPUMTlVQBtgfDnPLbEZnvwpNCZHBDA7WOKIoPIhC0UFJ4Ca6PvOGA5Mz3vwHr+EJzRgvU1vW8oRinAs+Lt58x7bQ3oAbKu5HHXGgHERZAqztBZIJ5CiEApf9yEddxU+dDN/JHh3suW9xbyajtQhyXnmXOt7He/VX+nMRsZYUnH9Pixyjv/sOah7m1m61jLZMb87ju/UFDyuvpkXPTxVztENrHWU+fAGxMUNskBP7BqiMeQpVGLbbBeWqOaZ1tOyHgreaz+006XMzA//u60oYyHR/dV4ae378OVsW11+v5ZBf+0ke6v3vEDUNvOxHz55ZdmbntVcEK3L1CfBaXEOqdh48ZYU/odeYmizZ4UJthljw3MnLZNH+f4N8sE6sbzXFST8/DJjumdp3/i9zxTz4EfnPh8OqTkc7QMDxZgZFrTUc3TMDCrCAHO9RGYY+L0OvvZRtPLK9MCYT+RI/34iWBY6R/RXaUGZjkLiQVnEZq8HgY6/420w77PLLAssIWQ5k0cKaWfhnP7St42t+rktZmtdjOhmX038/fncu0++gpTyhuDcWwpWikBLXYIUDwiI6NbdBYjHlP4lpxn5q3OZSvTkkAe3cX2ykpamH25aGDacSFRtk9oj2wKUt048y9Vi6wB5yXGNEyBSZgznQjxAR5Q7q/Zk+brvszpQzpWilN08O8FXErl1lcYTeFOlHaZcGFnzofoecj3WEEz4PXnlyKVhUX7NeZEc4HLhfvwGmlnkYfIR4q4kn6XMdVgWcga93wfFAHjs8KuP0YOorgD+qP1k/dZDjtI5p+xBKK19HvYajH+Aln+2W/ccYcwc0Btt3ABl8RDrSXWHmzVJMi9IgrgM+eAR8bo1ygoUeGGAavbKoyWgH/WIy4KpWIuIVnj3jLDbzckuOPukf17nnF2ZbUbLkoJty2W3apw7HUdD/bg4er07VdekjvjBQNyVQ3XOoyWqzNXWA+Cz5I9CuFoUGTGTrsFyrC7yGlUlCaCLZN+xn967ecbP3ry/Wldf3j8QM52XfTAjsfThW1r0/dO3nF56+NHOgBVG50CExpEX1OlEnmJK9wE3yTHBmlTxLfjI+dlRm7oxBOyArfv1HHtvVmcfYGJoyyLFblPYEAAQ/kh8etU310CDrCb1QdPpp+v/6EeSg2TBArfO6Z0ORWa7FBOYspxmZwsyGw2jVq0WWUiz+ZIwwbM4hgwyCXtVCufLKBxRMhx63hvOMJe2j9/S7R6dG3Ue0srBkwi+LOywH0Rn+GwKeaNgc8Mxgxwdy5x2AnAHKHIHGQDJkfZG3hwjQRMDM7S5iWg+OrKBz6b7fGL9zMAAswPyom0Lr7osRyTtbI9aj7qHlyrxsd8Mj8UERiYCfbBJnTL8k1TplyAX03yOawV5iymJ5cGTbVSyj8qN1xLWGuZy4NiyuSZAsz0RAHUcYdw3t/OXXsr3Qsf8xbgmcGosTouB89bb7x5FwYVZ+AqBpxrVA+Pkhkz4/7na+ETbYYZZj6WymetqlJVAoz/0pbbkoKVsWceaqP0upmNNDtvuZufbVbGC5kJ63WDpuEZft/85Dpmfj3ntde6oqPlpEC7SqFX5crkWcAGvrTDkXADc+ZlKzDvUoCfNFy/v+UhLVdrr2Ed+M9FMFqGs4cTj6g9x2EHPFu9n451xgxNEeCKrCWVNZ/Pfs6eIb3vjTfelAyu6XSci9PFixdlrVM/UdYa4G2V2CQsaz8r+6w3+wcLmJ5D+JhT0VJDm/EoeLHtn9/65cbf3XtZp/iuTGsPVZ2lm+xTr4znt69NF/dfdUk21Tk8ELJCNRPAS+XeXgE1JjPAXH6j2rykyHDjJ+oRwMEAADNsxYwH2i4BeqSUOfzEuxhkAzMPOAsFGuwx0LNrev3ut8WUZHYwOfu/nI7sQbiWhjn9bJv8uoBMhLqyAhhIm/UthBU0qAjpHDwZGvsEHBm3J8+bsf7ZsjOh3pzbnAWd2U9vCH7PdSJUfDdgc/p4L+yoRfumBmafat2BwJkdKGg2so2Mt56lQID3jsDs9/d1llNr6kDUun79mG5ymJ+JPiHfgHIqCh+7PSctSZcji/Ic1U9jyWM+pjJp1hdDJ4zbgVdtbBxZyIzP9tP9AeZ1eqRo81xX1VjOyRvnj/tsBeajCi5++9vfMjDvIPsHxq3xHlHl3LbtdaAwaViYi2iFzFdAAkdO1iS72avNpPTEWBG0r71eW4B5ZLjzeiIozY69Lqx5v8Z9N/Uw0fXs70RBYubyOchPR/9GaypjJ0/FDE3/3PSozeOR8c7sst83grv3BqMalMgonzOzzSZrmY2yyMGtIzMHuLGWqPAF+OqYL4mRMXxhzN4jzZhL5ipYdliuJ9oPxD8d0CylVtkhAbCy8DYH6CPzHGuXXsl+//Z4xAnMKRtCLpUQkRw4EMVZ+3ybqxZ/8q//biL46vde8QnsnIhTFsLm7CieAaRw8VTmNDwY90x5oiTWFDrhqi1cscXHPHC9mvxp2z+/+c7G362+Om0X+ApjpwPy8ezXBZ7fdm06u++eTZK9e3YqSV9ncAlliZKv6vjwFXpgaBKfisnuVGkz6W4BNx72qip4OGWbKh55beajpfaqXBb2e19+6330BVAFXxY5kx3TlFSg9Qfbpp/e+46A+fF0ZOPu9NK+G2LqMnfJEOnUMrsn2qyvTQTNXSQpwsW4ssgBTr6Xe6ICGlmoCCwEiI3hgM0AsqNJxHNXCXcOeVwAe2Y78S/2sMKgYwLOoAobRyTYK/1es06CAu1g9BibldaclX8uJmdtkgUsE1GPW8Kf6Wh+Dh4w0HUa1iysMbcbZGPmkdvJ2Fi7OsWkGMOoGMK+E0TZrwovvFOEy+zDl3A6TW72LwNaqoJz7q+ycbQxSXUjtei2Cg7o200zLAd0fNpOMX0X9XRzKUp7OayUPtvMrwNeYpT71Y2MU9qPq/lNKSkaJhXrZ8wUPuWQUrsRBhDyc7VCd9ooANjjMsii+FrRz26QMNxYZQZimB7PU21LvfHbUsq5cIatZvOjYp/Z5TCumTRwr1YaUSIG6fhsZytvYdKW+QaQkbFmPjKGyGiIwGj1BfxmgBwJitYswUb3spFyMZPtfsQlf8a9eQ1yvl6/grm8SXGyDgnmAaL8vimmlLlpNh/rPcTJ3wcilUyO7OM8e4CZ12HUN1VC/m//+q+Kke2Yvq+TaDhRBmVUGFXxmig1XKVj5hXX5DoU4fk++t1H4DH37VatlaiJwCpkT3ms//Kzdzb+dk3Ap6YiTx9tCIy10CoMubDr/nR8920DM0cx7VXhCU57Bgogb9ugBJmgEGfvPVWGxgGbrjmyBTPyvkowCfw93agGRz6+XcD8UIG/VTV42b+C5qhObJnANBLyRGlT3V9/Nr1x52UD8z5tqJcOfSlXCzJdrTtHzenFaxOBVo4RpLDVLBaTMpqYfIbPJtIcgGO+8KGyoABzACtR3GGf1ALgG+qNkGvMPr1mJBlvFIQ/1ycXcz0OvTUw84t9vhVM8GIS3GlWZT8nb2kQjtJYGHT53gqU2zJm08cd0m6QsSCmmsIsPjM/i+5TFkc3gNLcrYuJjsAcl0XAIvOAQrM5KlcELR5v3rhuUHpIqbJuZddIWyj8ToqlX6N3LQFk3ZfMHj+pmSqnZJcSrmcqYDbv1jzCygFmOhryO/7qdZGJY8dPTUdOnJT/WYVKYkqw/l0oBjfwr+rChSnp+Ts/nbn06RK6H714bdFpH7rXOBuSr15Xj4fCj17/KE9eH60WR+xjgQ2KML7Q2UXh5ysmPH5tBezZxOH9wxtHX2vN1ZKFVONmf9Unxub52Ye5d1x0I5EJmWGv+gT0gYl7H2nvp183p9DTkiHukpmE9RgW4jL6tWOZ1gOFULEPx0yWpM/FovJcNTAz7mRfRLHMZKH38piNUUs5pptiudGK9tH0D3//9wpcH5m++4NX1XJY557iDdD675L15cyl+K2lMJDFBKu5prOzcNfBF7kHacfkOLfiQXo3HXnWBHPbv73x7sbfP3h1ekYpsfKYXz6ohG65Mp7c/mLa/eSKfXWkaR1W4I9KJE6ZeKo2jU/W6Q6HIIrNqXySUxgQBjTlbhrzEFWXSUraNIyZ477RnjjD13TC9upd9VcWYw7TjfCYuaUKUK4QNudrXyhVT31oD8noffXoVW1uXXd7B6sGFjwKX8y/8XoR1uROhuWG1QXUAsAJqUQgsknGzZO9EHdBfs81+D0m+Mgq87zW3GNQj6QAhLHBIQEeCxmBtnZPeDOwyS1k5arh+hHkcUPP4/ZupCigGLVfJ92K1Di09ADMeQ6zPFsC8bdX9zw37zeIMqbOgGnQ5/0ItU+rcBvIx9Me9fI+KLeYY7rkQHNQgiL2FBnQ7pOCEh8zxrFTtggE1LoHzbBImXOkmgIa54HiomEjF/uESTFOWktyWCmMma/HAvpHconsP3h02qfeFH/5l/9Ni1G5pI9hv2ZeVnmzG87rwWYzm8V9JJbjTBDmTU2Rbl5R74RPnYcfv3qUfCoGR7AsEGRFK3I/uzLsAim2HRjK+oWx/v41rJWJNZXre/0bfCMLo7KxqdwgHyuthKXBv1PXLAcWzkhAGaAjkwzRCRkJCWGdHRQkfxzgEjtMvCjynuu42yEqt33y2a8hTzVt9ZSzdVomwSbygyXF/FZQH/dPjTWfyVzk9zBlMse8Kj0nUTZxe5bV8Uyd/25M//zjH6tPxvHp1QZm5LqIHIdXpIcJgdzIzRL09/0J+mFZMX7LcZ3j6WdzbciSgRI83PavAuZ/evCt6c6kfhZanIuKj6w8ezBtu//5dHDjjk4tIcAn4VaqHIFA5PiBDpmkdHI/LFsO9VX5nY+IpWQSfJ4e2kZs5QkTuUMHsuqzzshg8BJwfMx7MG308xgptkGbwNMT2mk+mT69qoKWK+vT+dP7ptNyVe7hxBQcGe34t3y1KR2XQ5G9bgXYZpa5lRlOsV+b1J2mEgHgOyyJRSHjxBZny2gWMQwhiTvWyLD3jKFzR7PRRmDeCup+T6IZCEqqCUqSvT9gnAgfc53ofg1pswthLNdm1Ln/uEFHAKd3tgUyprfu7RS9NhWzSUtJdDojqVBYOJo7H6oLYLXFE1O65pZgYh12yXv3izlxSjSVXc57tk+NctZqeHVXp6OTyUMsYkXWGT8TzX4o9nxfQUADWh9+6wwnCzVPWWqV5zip3gsvfeOiS7Id3NG4HkoxHFDl2KGjp6Y/+tP/Mr2nQ03PnT3r/Gb6vTAff/5nf2pZ+MlPfqJ0qOen4+oidlwHFP/N3/zN9D/81//aVtiGXlM7yutXVVz1yXRfXdNq3RbwmBlXb/axXBprxwFUQMOujaWcPHIVtlpLv5ktGyeH17a6T+rvNS+zfA4g5vnKxPV7vGdaGXfabcVOHHtckDk+6MhRXFq5V2+PmXG6QESf55AMA1zvC943K4V2D83X2GodtCVS+6XGkv01Hmx6n/TcoVUED5DUuk1ErUE7ALxDSh5gjTVDejjgBrvlc7bcJfa/+c1vp7ffems6c+bE9OoPX5UMH/aaB5xHMlS4RS8ZLEoaFDUI6/mdmaJXyXNm7fleYrykQjrzi2QA3CQ/+fl7Gz+69vz0QCeYPNUxLufkCzy6XRV/q5d1mgm9UpWHLKinn63zX3UpQJVMjb1yReDnfdTtPXFVuMubauJpmP2ItngwIo3lqCPjnIgLK1JQRox5tzYlgcAxHQZzcPYP0YastqS+kZonLQU4yYm/3c0/FgGKMBaW8pnFnzwLfEfkmY6YR+PiZRzkg3rv2Iiu9KDRf7wVmJ3zyn1hes3gR009au/fZ6om6uy/9UbxtbI59B2QIf973ASjG8JLHIDt5xuBOZ8bgZk5Mtvp9y9ZH0vVpPsLw5jxWcK0Sd+zz3lxQXFtN77v5+dvvjcbstn4LgkpncRQpigEWPMjMWGsqCdk3yiR/xpxCbm+sLMIHj/CApMc3VM+PAtCvxXmmUrUERSzvmfl/yPPlLRONt5DBU0eaqyHDp+cDsm//Md/9l+cz4x/+Z46oGHdMWd1ivcSXzhz5pTHxRl0tLc9oH4O+5RzT4HMDRUafPnFx24r4MyTMC7N0+zuKsGcmZ391t1opwSLGe+gbLupNjHgXo/4rAPIYdJViFS9qQ1Y/GNKpOi8ln3/5BiPMhd2P7Jqy47rIdrd0ZAxyjwggwyaXG1hpJG9yF8+l6KJ3GuTJTAw9IGcV3aQx9OwNbiKsm9HwvX7rs1+22QV9HwyZ4wBkCQNDpdEsn3srrJCKVXLdWnE9smHn0wffPCBTjIXY/6hcuR1PFgCf+P8MDa7MNq3zxKYsPVxUkXeRLLwtdtqKx868zmW0OcZt/307Z9vvHt59/SRmuU/UYHJQZ2ecG63TjBZv6S+x+tiOuqPqt1A0+7u5CxQVuWeBHNF5dX4nynL5gFLyDkwdK8FXZ+yqbpTv2OKPhbQelI1CevyYwPKODrCmK2JW0KLdaFVuj8CgS/9EUPrGcfN4Itxlk8KKFqoGqxHtuqULDPDEipHRBvEwnZjjtkv3afWOj87G6hBZ2QS3hSt6UfwHn1V0dBbwTmfs2CJkcYUy6G2WTifkg3zRCkOvV5jVSzjqfS0jCmfz6acFResrYXHPmueQde338vgVG6LCP/sb2eyLUx1xFXAOUq08pGXdDsLKXNGoEw/r8g6OqI4BMGNOlWifGvch/PfyKBgU7BhVjkLEqatsT2k58oahU4cWlDBvwLmAsUUdfCcF86ecwcyrLedDcwA+/GT56f9Ys1//Gd/QV6IrbS//bt/mP7qr/7K2UTkrLKROJGH32nIlXmtcxZTASrTVqc6f33pU7cV8KEIgAj/ZsC1UHhe2Tfz/PV7ZhAKRY0MhXkjlw2sAPOYE51nrmvXRolicEFWiErfv50SNZb4QQPm/Z6Ay3g6UQWkCmgCGnGFRC74+yhbAfxYogHHyOP4nfdkvyQONMqtG0HZQotffEkZNAPvnu2prs37AtIOonW8J+yev7mdqP6W5kXc02eS6mtdCQn2/7elSWD6oQqdPv3k8+ljWVYXLpyZvqUTso8e4ezSxWWReyZOBjAzF1iMKPdk+vi+wkYsxG1y0bKHcPXwxRjrgIXyHhiT3nj3lxv3Fbz72SdKDdEBNpR4Hnny9XThsE73lfm5f28DMw2sOZ1L8vBYVXi7BI6AKkJOAMWJ5T0hbDBSVQ6oMfo+tezD5rynzfXQzT10aogY7wN1kiKMQ/pUBmPAaHPLD6xruNbc5kn5FCfd1+4KQLqDeAbhrklP5NVP3A+dzZHIb1wgxbRIN1qEzAIzAPMO2zhLQGwE5oB//GRxjYzAHAEe2UIEevZ5k/WBMNrvtsU/RQGOAa66ukWAfQ9AO4zNf1hcG7MPuech4x59eAFm5tf9AxyMqg5mIyvx2APY3Rdja6DUaV/eNAXcnluv4QLMhwXMWDpcz6c/OAVTQsxrkqY66YPv96dbKia6R9N8zciaZMfn6wHMWFkSGvLNs24BhW9e/IZY7XGftgNjvk9PFsnc8ZPnFPw7Pf3BH/+Zs3l4tk8+/mIuiOLwVuSXFpWM+5IOUaWvx6effqr0u5eni994QWMuSL325aXp8tefzcCMPzzpb1tBNMAcULScbAHwyBDPPXax64Uu2es1DuCXv8FCGzE3kAWY5+ZTHfgNOeB7AlOjHHut2z1k2ewgTADUa9k+6ryWG48Kf5TxrYpgHmjvpQByADp7waBGPGNgzC4Z7M8ZmJUEEPdgfMLZU6OCSCIBZJH13aWy/BSZ1HMsOdj0azFT7mpXfNdkof321x+qu9xH04svXJh+8Ee0Hy7W7XxqjSUEhfFZGcwWM2lxIhPu9157Gll2lZ/IATURy0mc3BiXYFU6er7f+MX7G+sCopu3H0y3btN6765YzaPplI59oRE9D+fcY0eSZY4qsPLwwT2xK5VIN7ASZWewBEmoavKABap7ZQLS5vCeNhor/+RpNUPiUjDmDSbY5c3lsgjA+SFa8/DzCHwMenQXzAIWX1kY9CC0ec+8aN2u08EugBdmwiIx4W2qu/9XC0nYaZ0xtrDS3ydsM+i2xu8+Yp6Tcdz5rBetGWqCKbzXWtPjoeGOekdwsgVzYqXUBQhez8UXOW48rp97hqHO81DGr8cTZj2OxxWYo7/STJngYGUpIIBp9jJu9Lg3DP7409pfV8xrh4JzJ3y+H3JilqlncUaEPROLr5Zr31D+KId2XpMrYRXrSkn9WF1uLp4YBNfQP6dR6fv5c2fEmM+6hwsyC9MmK+PkqTPT4VPnpx/84R9Nv/nw0+n82fPuq4GIuJFOM7NSjALCsfCAYgkyUux3fzxd/eoLtSS45H4vTlNs5h5wHmXCjQV6fVA9bqLVfkSCPkunuvFTxbQTyMs6BpRx8aDsImdbwTxrWldcckZLnsolFxDhO/vVqZhklFi2FpIScI3cWlbbBRFgzTi4VgFz3TPmfvbvCOCzNdhWAu9JZohlti2hrAuyaGXeFuFMLghctuPSjLizXRLU99y17iqLcGjmxTiHxisp8soe4TnI6vntbz6ePvv8E2X7XFSByTeNhz6nVABtlxKpmrpPWLiD1K188SNDROf93Hsq1vEMwm3F8nqySba98cv3RYY4sXrNLe7YEOtPd+gssjNC+2eu9ItZclDMgsHcX1O6kLIyqPxD+FJ6i7CvKIXEKVICZvzSezmxAngRg6EasI6Nl19ap1SoNpv0Ay8m10giejHZxeSO2C6mTTnMI2RegA6ajS6D8XP52cLT7pPqVNYTieBa6DoLwX0j9NUCa4F3+fhwAGtv6BF0Z+0IkLUbwuWWMD6ECx9TswFvHZ4Vx0ybMFsZCF3xKODBL+sS3vYJM9LZDB2AanmtgDkbI35fv9aK8PcBcz3LAsyOrpPyQ8DOLpXq2+HDUjWIXNdr0IyZ1yguiAXFNcjqWZHpRmVX5ouUNRiMi1FgMFhlEnTAel3zj5V1W0HBG7duzsGysL+AhQG+/YLHjuo8uIsXnZaJgN+V35om84dlfh4787zSnX44faRjjS6J9RLcoxkXmRzHThw1e2Z+n1Pwb/XWnemTTz7RwZvfnD5SL94zOiT0s88+UVbHX05ffP4bA/MTFVj9XmAemWw3u/KUG7i66pC5wjMUBdxWSmQ0ADODBO9v4AMbyUTx2vH5MPDc16So+xV3fnvuU7harpIAoQkV4KwUQiuO7iCZ9Rz3XJhz3DEL2y/gLJCuv5YFWD8HiPOeUcbzjHFhRp5sETb7tKvP7YfLdWUZJzun52QrPiSgZ3lsReFOmLLSght+FnOyjmkNSqKuVzUbb7/9czVsu+Y0zJdeUmc5xdU8RvfKkKKT7O6W3Iag0PYzSqTksnucMCdtlmR9eV8d8qyWte1i4W9Wom/+4gO1q1AwTpvglnKLb6nU+r78cqfOCpgVcAswr8itwUkCXAjGzAkku+kZIeHjxGunyujG7gOA2eMMCOU/6/SIHbvFsjlkk+wOzEyNGMb8ROypWEVybpe85GjALH60zsgQeYD4j50y1YIOu4gD3yyygT4LGECqyjFWp8TJDIaiGQSboBXXITexgQ+GPY6H60XYtiqEmSm1woiAj4I+K5ZezABb3mPxYAMDhmSK4Lftr5iro695VFZjd7myPmrsVizNEuMXGzdMfMypMvSm8vwJEDTHrP/sX35WP9fmq6osxu4cViLcHSRkjJzDx8kiO9STxf41jQHAfyThRzb2cBYkVYVSfuSgo64AZtLlrly96vadFujBEqr9Q5yifLH0+oYxnz9/3mXA15Vzv0dFTvvlUrvwwkvTq3/wh2aNmMawrwXAinmjEOxzlBhkXu2a0f5gY6NPP/no10qhumL5T5fBeVE8HNwCpYTN/Fr2LEsDkLh8vdk0T2tTVvcaMx6WFLDqolAw56vMyj3ymI51lu0G5uj/2Q/dlpaZnoAuY7Ls9tghUHFJjDI9+4Ltx64nDoMeZTrl2iX/9b6Ab9h1ADbzZhDuN4+MP+A8uyJtxFZ6YXyy8bWPzN1+LbKfAAAgAElEQVSz1O8zo+5rc8bnqCRgvrPl0W6EPBefQVm/9tpr9iJ85zuvTN94SeXYiquRZ5/S/tH94c9C+yA3YJrGYEbd/n2cwZlbxkG3zZBQ3jMy6G1vysfMBe+Jwd6Vj40S2DUFYs6ce0731pHh8rVhGtpBbYSnq5h6Yej9mFzuWzqITEzwZ1KBsJ6Dh3Vi8Y49Zor4nWFNz+QqIasDVwiFKgEMBj0L4yCosyPfVV/d9KQXnM8mUhwhYFIp9eaL8TzqkzaadwgUSsNF2L1w0fhpo9ibBrNxFlCb9L9bVTVq6IyB53DpsgW5oq+z26D9lREYxjK6ayzo+pyrEXUNpxvZ7ZDTR+r3mW20qyHpciXQXYbe0h8BiPAEOA1srXgSTCFPyEPU34pJdXMibXjKx93oyddfDp4MCwagYcDICQCCkJL/zv05M41xu2iJ5uAuU01v5BJo/MsEiWuzbpuuqlcBmT6crAw4kstsHzbpZ51y5co/P3PNM0z3vAparl1Ri1ia86tEe0WtGqvHMkHE6pcQhZRxhDTlPEIDj65JNaKPSdP804gp1ZLOp2pmFxbL72GxUk2zK8NtLomZACqMAxeVabAlxuQkpe7O8ml5nAFGY+EkjyjCuFCgkDwzzwaAjRYM+zJr5+Vs+THQdVGVg5tYK1qPAKB7ZQdVg5693wC6joJ4TRP0z7is9AcXwwi+4zU9HrvK0YKV9Djuh6SOjfstex05iOsgeDMqgCVe45mtwLae+Yly2ksJxdIASWtNUNLEL1g/NyDSvnuk4pI333xTnoQ70/d/+B0FAM/btVixr1o/11wAxE16uOOo6MyZW0aw0JOFYauwc8jLI9FuNbuSNBvv/Op9nZlYfVMx7W4JnMnxPKpqKfpnkCIEa2YyOP8KIeXAyA1FMUlfc+8DAkcSmpzfZ4quogEohg/gpCm2HprNahBiwyuACBPcoWDeLGyt6QKoo3bLJplBwqlbPTHML5uovwJssxalQjGTw6aAMXUyvM088gbZUBovWQMGr2YXyZjYypT/vwQ3AhL2w8JnzLPwNDDnmgF+/h5XhFPXvJk6DQ3B6kizcWULMKef8rKPYnCGsdTvC4AWuNfX0sw7DMDPZ4ErFjebgGRkCBTv01ObTBG9J8rU/mI2uTa9LSSYhTbdijq7cQApZfuU8uMOYf7Tw5vS64zrslrKilT7TDzueVmsF7Cm/acVtyLrPjHF/rsqbZ6b5wsnEXzA4odqmA/bPiC3BjYr5no9R5uKA3uxYrIfeWkKns1sC1BTgbRlTecSdKpPBpO7mquXU9Pfh1zdAA/XSIvW0dp63KDxO26uZn6z1dZKcpapzsm3YmiAWDZCrW+yPEIORmZumdI4d2Hqt3wFmFmTMfvD99A8QLIQD1ubXWk3s+zBJZA8/8zHKO95f+oWQq+z55HWWMSLVVYtOSOLXNd7t8mayQfjandAwHYkfvwcMPecdiGX9ynrpWtWIFv58/ceTO+9955Pb7/40vNyZ7zoFE+sScrLIQJj1octke4pVN9L8xq8ayHKHdnzHGXsZ9L7qSR0/j9Nnt7+5XsbaB+fTqxCEfoss58OHlXvXG2O06dPz6BFQjZpcHSGk8NGARRpam1cN6uRHHKDJHu7dZ8GceDQEZ25pu5SEqA7OqadL3e50Oc3ODuOCkJtpJRwjhowZk09MCZo92y1cNYkZqIj0GVCASrje8uszoJ1RW9NFsykGWNpuqXfBcKy9RSPCFeAft4E/UM0fN6XA2PzvjJ1S+hmdtPdtmo87W8GDABfvRSw5nfmqSyVMoMS6LALApeImUcVDows2V0AG4hTwqoXxMhVgCHF66KgZsdmpLBW5lfzMYMFREEsGQaLeb8qqynzOirXNGXiWR+SPqmWr3vFWOm3QqCE18m4wBLz5lJbWMxGA7DYCWmYdBgDRO/qNQ5lWBXIWnn6DDx6PZf1wBcuFr4OiwQcVYXffMAvlpHnycjaz185rq666/jB3GHM7JET4Stgw/Vxd9ni6RN6+BytcMt6AZdIr6zG6DmIc1ZkzVCpMgtbZZyRUVtEmmsDZkeprOQ6YBVf5CZrp08HiTLMcWJREJ6T3gMJxBkTbFmWf9RiRkOdfkZfXytjPyzEieIcWs0OMl39qQnSVTpl5ynqmQso8xVl42dsf3DAyz7XtgS6zU+BIa+ZuS5KjXS1kuXyE1vu4xLovjQGaM0xjan4qoMtSha2xoK8ng2Wm+Y1/KWB2XtDa/BQLTsf3V93Zg79519Rqty582fsW9aAnJ88GhUz7sR7AImwq7R84zwaz5MCFs+Z3aZV2s19d4kIl8KTO+kXH/x6w+WxbAAYs3I5KQw5ceqsTs6uUurFvcACyxdH9ZZymfdoA9lHjDCrWosvmBK5oA+UAwiL3iMf8wFtGDYIwOyTigFy+Zd3sihya0RYGWy0iYWn2UjAN2Bb7y8rJEw3wjEzWQnQ6D6IJvbiupCtVsQm4MC2IQGe5H5tTL+zBkZD99hG9pn7LyZNjS0O/7zXLKQbu0fxJG+0BK0AFFdMxpzCDVii3QO4EXp8C3NH1LsopRXKJlafEuweuzeeNb7S09boElfsingBFNE50cxRZ3iVBSHR0kscGeTz3HSgQkyz+JO9Nu6RwfmEIFc1aeEEkaPHVLZJgZGuQWOiY0ePVrtPgK03HYyZU274DAILgvDaHfXMABwoUvKpyIPvMMH1XXov/uXIhI+8kiy7AvBRsXKAzEw/hS9uit69SDpNCyCIMnRvDlwkA3kgXa9iG5jJgALzKKau/RJQsDyoI1nkggCRFZ1dEtoDyhaJX5FOeDmIs07aqcqzADxpV9nY6QhosPfzlPnNddPn2YPwF89ccoh1sa4sl5x0bQKAlaALA247FSQ1k2cubKotrQQMmc3U+YMpkcFYwMNzzX/LAQSNdp3BkX1c0N7XikOkHeHZNwHNgDTvf2SQriImvswweToNlMOiGXDiJU9bSeQ65e5qktOKlGvYbcE1cm6nB+bHrja1mtc7t+4q+PuRMPH69P0ffGc6dYocZpI5NPd+5gQ5h+wbZKjXAwuDfHorFxSjfrcb0DEfrVlbVEUUiM1UFge9nre9/otfaI8rS0KMmSonGs2wZ4+fPC2wVeBEbIoPGlA1EJqPr91VlFy+YYnTtEI6UU8W74N1w4QoqT1wQL5pCe4+fWfiOJzV5gMJ4nSl00Q80cnPPtVkiysipqRfb79vkr8jCDxwmt/jjI+/yxkDNLghCNPMNBvEE2ILtIXE67rkDic1Jywl/l+DqD6S1/k84OkxzKbJ4n/OphoZ9OyrHtOdmvlGkLJ5ifrZtQL71furzFXWiQGyU902q+zZZC03R52mzFsYA41l5vlolpZxc8y834ObwoC8w0zhuefP+aRiCohySg1AwKkU/Nuv/ihpVh8mxvzYpdHABxfj2VbkzuJ7evMiJwAF7oz7SrfELH4g98g9udJWFPkG0I+oYQzK/GsBM6a+zeZ5TQkgwkSXteNHFM0ppeXZKtMLAP97H/ynWn8em04cP2mzFMbvg0A1N8eOabO1m8Lg5sY81dio+nLjI1xSNiM37AcIyMwGUapUu3Zw1AA9+Hgxf/0Fa4Op02QL/GP96dXRcspbdpMaSKCVwKrGuLvjE/ytepZUJkWx+oGFFlIUGOserFmtf92ae3A2ZwFAmdesG4UQAAOB13IVlLsHcCorhWhQ5f2abPgeZZlievN7/Nw7pUx5vd6j+czYMeOdFFAuOpSIr6XxzA3sS7Tb6q7ncqBYisvALSXLdeuEk3I97pLVnrRMExmnJIIUKKOqyK0TSYoJz3vQk7RYJ7bjTUJw1azLK/CwDmL9RMVET9YUt3hJ8nPM7Pyx3Bm7+rT3zEPl7reMxoLwOtV82H2EEozFYsVdc+n9AjExeJdMb3v7vff1OZL417QJbrsJ/lNVpgDMGxKQo2I15ZyuaK2PhFcTInKQt+ufpsxl13yxwEyyzVsh/142ox5gJyedaJFvKrBY5pTMJf7Jv6xokicuRQljDmIEpyNRS7OdfnAzBippGmzLd9ZJ4y3AI2vMz8mZLaGrQpV8BZg94XrRNe29acZN6M826IUNxydWDGVpg2rN3ADMzwg814qPtjZYBz96F9nnqfu6qxluCQd2qo7f9+vv3nA9eAsvi8q8dOFOnpmA3NzX2O+PDVcMN8DMxnkgE+7KlSsy3SQDui8l91hF9Xz4USuZngwLmHMx7KVZOH+jkY03UW5DZzjNCWlqT2gOc/1mm9eSDUxHzobDktL1tFfFjCU3+nf9xk0re+Ieo3Xk3hNwt0GhVzvG7dPZM6d9bzjRV19dssyCiydPnvJBsLhGCvPqeKH9aq5EQyU2hfPZ2w0W11cx006rJF8kSl3f8YXn8FCUH5kzUcp1unTSvsSW4s9EBjR37ozX2TKsSA4Ktl9X80axvJVn5MxA35ZYm+V2OVkA+jgvvncAypaFTfsKQGHBZJ0ArcRWbAEqY4EeJfQIzrNidrMuuKYKlGtPIHBzLMQunBArFGcFYgsAlUoGKJLxYFZYitX+VLtvSO3DdVKNqMqdWZ+diQrXEjDXmMh2wd1YEp955meUZBTCTFy0tryf8fAJCjqcKNCVtihJ9pcrUFkPzc8eKpj1kBAiCo4+/vhjFdptt3/5qBIZSJDYvkNuth6n89G73H5Fh0DQ2Kv6+JScJFMpGJBKQ+Nc70ErH/3uIi+zbGHaz94txoxw3Va+6E2xZrpQHhJb2bZrz9wVDuaMkNzXQt27dV2Co0VXoEwN5qylA16AM24RNhVCS7rcbjU7QnPcuq3iFV3DaUYydSl1xTZAk2YhRsCyDCDY3azIfYD9sFn4eKoamXqxLNTsvP7KRpqDHzIj5wwErUKduFC+5fgrLcCAZAc3Ymplk1owWkDC9gOwGWOA1zDYLJfvML05Va7HGADN8+eIJ3+22SeH3pYFwcYtc3I+Vbfnxb5eA30BeHy/LmPWlxl/g+jsvvDGKzOL1x4rEf+GAPHkKZ1sTiAEwOwyWDYOvuhSXPTEKF8rX+k9YYbQzf+dpc2zd7ANOSLt8pbcZg8U9X4oYVxXSTZWLz7aI2LQrAflqjS0/+Ly1wpI37b/LWlo3Mt53bY9h8wDbSz8vwBz+Y91bwHXKqftyMcNONMjA4LAtd0JRRv+oOIgMPMAAj1jAsqVHrUwzKwt82R5GkDiqVw8o8wRq+GzLkrwO2tNQj6cwoj8e5GLlQfI/ZI2fUz0+W+tNHg2g1g7pC0/BIx73Z2rPLsy6rrcJ+Mu8am9xFzslE8f0KUfSZ18PmTgdO8Y3GyVm7vkr+OWSqykQGjZmxTs0X0N+TVYA8Cas71qaEYHSu9LrXVah3Jln4renQl5ZvCEnjpl3RV4Q+5K1gDQp/NBplhjKfyI7Ju5s1Z2+dQxbfv0rCjrXYp9PJIsO+irB6sz+TjJHBKqONvBA2LMH9mq4xCG+yKvPP9DfaauWzK2sy0JFCEuL+bRxAA2LEsvrPiw2tKiQCowXi7LuLMYj4OrWgtb/m/96j2NW70rJFQ31ETmjtjJfbX/5NQHGt3DmLlYEJ2gzYN76sls809VXBrYPgHwQ5m7bkijG4YBU/XnjajCFJslWmx82O7cJo1CIxiCiIm0MlAeIlVlAfsA2+zSwB2iBzAL4I/enwsDzOaYGbLuF9MtjNNCTSWUiwAWXyAsOAwANpV+waP5Nm4+b4ZmbXFzbB3LCMoB71zDz9jAOAJ8WQnov4oQ405wKppf5p7NXgpuF3t1UAB+nXd3QUlsWgutBNR4OuQblxIUeKkwA7Zw9twpH4RgJUJw0S4S/GW0/axx1Xx2h8BO/8lGjWvEFoQyM+gSx1pzBBTM2AEfTFeBLtWjtREVgLK7Zvv09ZXr07XbYta9tpwllx7MHNMD0HCvmKf2Oer65DI7C0PQ9FSg743OCT3azPfF5K+LMRNdr9Owca+IMaudLamJ+/bL12r3FkoaJslGLQDzv1Tx2gwWkEi5ML8rnNBDm4L2lYcMRN5GpW13XstMZCOfMwDb4AeYK0MABRK/5NixjuUrF2vLSsdO8ju++4w7ef7OmgEA4h7stFKWAiJ1SErKBEwKjDUJEYlss+6e91buBeyl2O1KGMu5NZGzJWhZ63QxmUS75K6CoduNKqAjfGJl6Ra43flRTBmQ8ilHUSKaD1xfgBjWBi4u0ggZzz6C2CQkaM0eyR3FeloG6dvj+QYoZOGTXqiNvlv3p98yqb2aFc8xlhld8Y4rKw1cvHH9momM51RyjmKJC5NHwmpM5pLX2s3VdO3OKsJicKqe5oi4G1ltSZKgx73xTvE25p/nQNZwl6gk+5dmzLCxmwLmW2IOjzXQveoQt7L/sFsdhn6D9ETZH6rt527MgMdixnrW/QJg0kqoojp95kxpCG0c0uRchaUbcQ3EjRQmtOI2PfR9FZnAukdGG0HlteRlJmoOMAek50NCre1+F5hHAERbbmW1Nu/cn6BaWmYMToVp10UqpMKk4ssahS3FDRl3CedyvXFjZuxcz3LaGjPAPIJMskWLLVfmC24EdqyPNnLwaXZi+Hr+fM+bXzBjKuA0GNjM6vQpSYKtCoNpBYn8XX+/e5czHpXOdoiOgxWcfaKCirC5rEs9c1kmNpvJlNFrybBBGFFssPrDR+XCQDi1EchrJqfUI9Tz4VO2Sdtm8b79h2RCfmpZ0ZPP87SUwxI01rU75XGeY10PWTnTMrhLc8FGMFvSv0d6/z2l3V0TW8eP7GoyycBupfLdunHb7Gf/PsmqWDIb32VSXXARYPCcMnBS8KQoLitXGmWyRxsWqySys6xNMdOAZeQ6f2cJ6xivJZ/cIGpCTC1AZUfk/rlOZGhWiryH4KzlqoA6pjI/p2ydz9vFNKQmFcHhMAzSYitNEbems1/M8pdWBDx8MoJCpJJ/nWcoxUMWRM1H9h5peLaMNc8Hjxw0kaOxT1IrSbvlCcqPXKdFA5K0gWBMa8rcqYrTdmFJrtfx94p9E+Cltw8WE64JPk8XQY8VF5L3QVWUM2eA814BORaC+8xz+K8scvANeXgq+dyrbohcD4AvV2Idl8ZeqIKqUtY+5Jc5xupM0UqnaNqFwj5A2Un5VxfD2o8VkF1XrYew1sf3VUDS133n/Q+UlaEEev1bU+SbI6EeKNVtn1juwSMnzJjDlpmUB2LWG0J4gn4PnZmhEKAm56uvvvIEmq0QQNH1Dh0+amDG3+zyXA0IHx/A/FhaD5YOMNfGrsGOflybVJ0bms2XwZuxYWYj0O1XnrMwjN8Ly6nFWKps+Kuj3xAzs8oWZNhJm6gzCDV4BnA9WD7hhTaazYepZtPw9/jyRuaUz9X9Kw3Lm6J9vNnUvg6pb+xaMhxoRo87AWvVLLN8zGHAVi7NmhCiXLfM3Wa0mILMCo/aIM17cavgKkJAvCE0HXeUMcF6HDggAe2Trsm+sZuj3R0B/ALnpFAlIEQLxWJryAGfOyz/HBuAAzpv3b5nlszz5kw73kO6Fsr9isDumoLQBUx11I7fa4VWCmWbF69825lLxs4zFGOmH8fGdOfmnek/Ffx7Tu1Az+i8tpu370xXFEdZVSvRAj/aD5won7cU34r8iViDXJNKQgAaAAm42q/J/OnDpIFeVre5vTpkdicmfFs52VxZ7wKnVkQab5VAl2INE83PfkbWuANlXIPz72Iaw6hyFFXJW8259w1sc2Di5XQoQFoUQe2Lx9pXiYOYpUsB7RcZI8uEtV8TaSof9ea9kzTMsMDImtcBV0CbFH5m3Tt7kufgCDoDmRgzhG9FLk5jiiwZ5ArZADCzf5gDXB77lTzAF7GGOXWUeBJxFB8q2oVMVCfL+mEs5NlX8LZITPntSV9rawj3ZTN4uxwp+IHUaLIIgu4G17DKcAFyD89xWUxkJTlgyj5HiFrxRg5zPX7H24D1STooLSuCc8wDAURXlMrf/1AFd/xs8oFSeutXv2LZXElFutz16zeUM6rz9eTK2LX3gPOY/XAaPCdj05h6G82HiCUr1W2n88nUSU5+w3GRyPPbp4UGmAkIOE2HCWTSxJpoNM6Brhti6qMA5+G4FhqFSUAjGRitrqv01wLMz7omhSuJ3PpadsMWK/WGaiEE1FIt5mc2swhjXJqgzOxFE4Tvx4K7hfXMIKwxhPFuZcoxP/N8I7iH8Vg7+rHU/hLnP8EJA2/n6QptYJMUdRCVnqvKeE9HeK1eGqjZmFyH61JlmeczwOLSwXQiw0NfAFwx6QoqOgNFQE0qG2blvn3aSDyf/cwdeASc7R9DGZRSS0m927KSDmcALyAieMrvBP3qhGOe87FIgDI7UPJmHVXqTREK7MndBPUfn6XtZ+YtSnuv3ucWqLouY0suMP1ZmL/nnnuufJpa4/ffe18Bm3uu2HtOR8/fkQxfFTD7sFdiG9ocO7Qh7q+qeEoBwEMHlWkh0YFh7sIUL509ZEFUAAtTFTbLtY7Id4jlOAaOmf/RMsoJMEtQuDIO2OAj4zTIclIL17N7gIq1pfqSoJStz9m8Xtg2ZGUsPKqR19d8xJh+LtAcFBpyIUV5QL1tAGbGBWPOmC1fDfiWae8d5r3iQ4UP5SO1i03PXkq+3AeZBwq7OBFpvzDhyBFORNptsOV+HKlGfxV/Wf7RmSpQo7hNYIs8Up0898iwvFZDevAFWdkj3/UhgTj5zHfUXmK2pHqfRHkxZhSAwbjlvhQulkS7j9ysi0wO8uSjLPpUecl5ZBFhKVdsu2K4HnPUGVvMVQ6VTaYYsuF0SB0QDGhTmbxX1amHNC92c5Bo8fZ7v7Irg6+r6klA0AfmcUj9a7ev7HPwL5P7QKYl2oTOctufqWRRwEoTon3SfAfkj84G4SBNFAmMGRbNQ3DDgO4tsRbYMn6sbW0ujTQ+whQGuZWt1tpVj4R80aM54FnZb/W3+IZLONuk5MRtbTyzFa7Vf7Np1kzbGR4UANh8WbI2Ar6jqerrtIk3mpyZ12VzLCbtJkbd6XollB0sG1wigDLCBgHGX+p7N2v2+Jst8xzVQ6BMp5rvyucmr9j5up63AuWwNZtnHVzBv3tbjJa/4W/FD8z9a76KWXP7dV2P4qJsOlswVogFODFhuS6/A8wZc42vMiXI0KCLF+vFRjBz1BhJe7LbrPuw2Gfcph4BWp4n98oaczQV6WA0yyd/lIX96U9fN3s/feakG9HcUnCbfw8FKoA/wAyJuHnjjvPq96oXMz5mgn4Ul4TJhiGR6kbmwkE1ZSJgeE8s74DSBp3JgU+3ZWkTQ2W+B1+45XBcNzPaulfJWiL6iyxEhthX8blb1tptwd9HmSpLZrlO7Ydmd23Ol/Iosx/znfPsHJgVqFEFTHDS+6BdCwV0rO/T6dKlS1Ygx44f1oEZsqww4WPe2y9ffc2RlezXHQCcXjgqtnzi1Ak3Tqs00O1KTVPzNMtWfYDvO7QQWOy4G5CNK7Lm7fax71zfcfNR7ME6aYyHsMrIy1fywb3VO33fpccxedfj/gwBm10nzaopLsEHnnRSE8ABP9LX3Z4EufpwieWLthOsJe0o9kuhkG76sA9kIJMI/zF5yrjXriqGQrogufkrsrpQFhQ3sZHEmMvHzOZBYEHwB5zhJzcGwT+O63avgE5l8ckk9++I6SqQonPPDsmc26OHQNMGtJxiI9E7rIWGMRMtDRNkoe+oYxgpWEwgrgw+l8T39IOoDV+CGoHLBoz5mskwALUvcmZX9g1Wf+G4BQJgDgQSSAP8zMSXr5zikc2TE3l575zJ0W/P9WJRBKT853ZPMH4XSgyulWjyMger50OeKef/LQtN7jLKAXAkc6KYYimTGvmsABqsE5+q12ttvTk659RVc/zujVZ+4viNEaiHWn82yV4YcwNz+aKLndZ4tOm6pwVzlZSxZSaLgfN+1p8DFeZNB6vA16bh40emoKn898VGecbHGjugDSuF4Uc+zDY4S5DK0QafKAE2HlbWhQtVZEKQ+fXX37QpT+8MmDTN8AlAY4LC0ncpKMkhELfk8ii4ZG6e6qSKQ3ZNuOiiA9o8GzKwS0BEwPDLL78yOzyoPWD5Q3m2iyqbPr0ULBINzgHMZe2qF7PXyN8XNhtyMgNkmYOzwsjJ5pmLXKP24tIvJve3QjA+x6fdZeyyGgBBPkPKbFldFS8wm5wVLn5RuR0EqszvPrkP+DscPM/O3FZRzJJj7nGJae5TaiKH5R4SY+Y6rAdBMTK0RoXOvO+W3xViiBgTG0CBc0WChZYn/azjPw3KUCyuS2AOHKvTpssvXNZ34cE497HEs3+ctCAlblxAAbZFBhQlBTDzG4WNW3C2cv1+NciXvOMtgCRghV2Vu4uvFaUf73E841a5K6T8kT1cO7jUmEeqcJ199uYvK12Of2ETq3JSHzl6clpRVy56ZXAzqDe+YZ/lt3ZbwQ75IhUx5/w9fHG7JagRRgYNOJOGBDDDNmbfsAYUxly5q9X2Ll9uvt9aM4UgEc4AYYSUz4QFp3n2aPbO7oZ+XzZC/Hj+O+A0XCe5yV4A/bMPtAEsiid+rgCCzU9NaqLT/qyjy+mIRvR/EYpNz2GG20eW89wdCFrY7ALMdfK37gOIMeY5uLcZoBHYzAOgOwtjsyvcE2FnpRwIZnSrVV3qpkCK1w8eklmvu/g4L33HQvJ17cYiF325T81W/e5UIG+I+hmr6YBMtSgwTD0YNkrAPZntrqhiBdw1ZH0QHcdagQUn5W92/7SSGMGoNhGHM+yzj5nn43P/8R+vaW12CawvuCqQHGZy9jfE0qh8g42dPndepyCf1skkl6bf/Pp9vV9pYyIbbvDTFl0q8RgDvtgT8oUznVeuXLU/s9rXLmXiWXtbYfYxLz0aMu7IU4cN5v3DmmW/uG9Dz23kbbTWRsbM82dPjNZafvbnbY14pdqqKWDeI6b8/PMvTNeuXpOSutG+3KVNZuSlAKmq48y4dUtcGChKBxidG4xrBMAxwx4AACAASURBVOZX1l3G+1R/Zx7PSXHiZsMF6UIjnT23tlrtGnhvgA7fPb7o+wrUcuyYHWdtmTrmz71xo8D4hTH7lJpLnACXa3WOqzJtnnt2PfQ9FuskVnX7+4kwcJPOWqm9X7ni2SMmEDB6D6J8/hlzKYFdLmjiNZNdpWfy2T2qfr0pjwSCQ5B1j44rI2BJUBo/M2Rgv3zSZug/e/fnKjqpdByKCu4rKELk/KB62O6VVkNgKx+3TFRvlrW7GvcTIf8VC/BesY7duiDXYDAMGNDFaU8VIA7wSmaXyUIajgD+AW4MNlhrtmjb2Z9r5rKUJVuUOp85ghZF4O/wnQZQr7ADX/3VYJdfs/hzIKFByYDazMUMuQMqGRv+pEWL/v4OXFm8lAk7mML1e44TDIky9D36ZJIEVCz8bdZXF7diLj5dgUfDl+dnrQCox+1Hrlr8AOSomDyudpkwj/6M3Q+kLpZfzaf8apzXrt9y+tdOn4LePmYHryhEUtN6CREBY9iaWaDdEMnOWFK0+Bty4C/di+R9gnLc8DFmqBlvjb388cWWH6kikEoofNn4oy1/nbLmCrM2cXjWlOlaWcOmJY/nlZWxHR+irvfP//wvZiPPP3d+ev6FF6cbN2+pT/NdVxqyOXaoT8dzz784rQlcV/X6B++/r8rBKqoq1lWZLQdFPEpudousyLyWNfnogRr5X/3amxhgKn+7nkmLNLvQZitltMvKHRFgzjoFwFKiXi6o8u3PcmUPb/mJx5gE72H90v/CW8C8Y/FBh+VZaTlTR0yX0mQpKQKgJ9SD/crVr6a7ApOxGjb7ZJSrra/FCjVy6msE5Oxp8rqpBqZFA0E2xn9PJxkZ+ObUzgrmEzMCO/hHoBbXSrKzmJMQMu5VTFMWDnOiSmLk5aEarSXG473cFYj5XJS85Q/XEmsGecLdZyVf8541Ceuu+Wx3S5/o5NNWQG6Dd6ULE8Tmvjel6MjG4Dq3VUnI5wnyQVb363Di5HBjcZ0+XWdN2msQYOYNaBo0JpHOY+qVsVMsB9+gzeeWK5uWAmbc5FcvfylgVsm10b8a6jMZLjHUB44oRQq2xM0AEzTkqqi9GZ2uuab7qbFtgcSwoBYqZ9UUMMclAVOLubN18cM058kcgHkraI9MNxM++5GTatRmp6uGzBKWkmyPr5+1UOd3N0A2BWzNAUQHchbNGgbF89C0Z/TJpqTZQtEFAzYl3UoTV2YfdiogcDVfjxGmSUHIqKA2/dxmHbmXdj0INHBd4VZgA7ipuK719eVrzjXepfclHYvN4ywZOsPZ7OzsDzY/zuIW4gBZXFBZr0MCNvI214k/EHoSuyOoyUelAT0eWDOyRlc6XBnkHZPWliqpHKSQ0ta4X3jGAMVBMWbcFmxEYiL/IR8zrWsPyISGEd5UE/y7kjvcK5jtBL1euHjRzOarr76crnx92QFAyASnrbAu/ENR8R1ZpoLwqcDs0ldfa+2IqNNWoGTEctwFS978KFMAfVambVkApAKQMK3IkdfXroYKmo1ZMAYhWOkWmQtgxh3C71aYAE7vqzDG7A/86rbw3OtjkpvnoudjVcz1xvUrBssog5GhZ10z3yPYIwNuwZq90ZZv9ir3IoV2RbErAr9luVQAMU2p8tz4eGlIxTqAS1g6Pj0JK7stfL47FVMuDA7kACfu3FWBnJXZsg+2AnOUhpUZ55DCfsnC0D4oolR+/lkZtkUfWU41JX/n8GAH5LXU7EWUKuPEBcMc3VQyBSl9q3pWUvJcBNMMHncPGSnI98Z29cA/dWo6fuykXYkzMKO92KQE/+hhcOS4sjGU3sTkVBZE1b4THHrcjfJv3bzitJKDboZfTVDsg2xwxpXBpghjRkZuEu3FvNOj39K9qtPGUr0VgMoZfhGssOOkdSW6zYPZVWJ/8hI9zhEvfo3oqiYjQjQyya2vzSzQfmt6g9TJKi4f7YBagNi2bDOSkQ9Z+PUmrk3FmlldbxIvtlCb8TPnpNAgEPny5kZjk3upL2djmE2SOQPw9ubvzcd7aiNUzmnGM4MEImYGAKPsfFQxPFsduhZMhEDOyy+/bCsDBfLpp1+6wZBcuc4390a3S0SsGqUroa1S7D7nzI7Lyk6ZQaI3DeNm47BhyQ+20FNAoA2Bkic7ggCfNy+eSlwaDA0rgRxo/g7r7pRIg1y7hViPKNRs1sPKCT1/7mwxXsnib377oZn3cW2U0zqJ5KqIB8Fp+/akNPeK+b74jZfkL9bJJpe+Mmvm4Fg2EMDMF3K9h6R/3RtZPn7slE752XBfGQplygJhXcqnmtM4vDZYxQ2y45rMrgoHXZcgX+Q/vm0HoDrFy4DSmQSR9ViPcRPl1JiRZWfvZI6sMFzSXT59yANugCeP1Q1QaVu4F+OaCijPxKXlbmTMvMeNfyQ72Yf+XDfwyd6jutD9TxRjisJhKCh5ljcslvEmRY69fVOVxnxnThyXaqJUY6tUTDJ6wAJ3PmxgTjJCnj8kZVQ0bAOsK9xFsfzS0mArgcvnEywkcEowL6ekgBGPZWUBzIcOHba75srXV6VUbvf5kuRj1350awpwUHNmfNmmLo9y+x6X5eIm/G/84t0N/shDAcxEmjkr7fjpc9Iku7qJkXxQTbG5WLX9VEGKNOthnUrhaCxBkY6cx3ylHLvYig7hlIZek0myBmNGUDWlt6UFcduPwIwwGzgdOFiSuHkYEsfHYMToiggrjsBjbRjcmsllMaIFwxzquhXcqF3VubFsFv0KMHMfNmSAIGZqZWIw1sXXHRaUDeMATG/MsGaezYKM2weFoUtE8MttpBc6wg0b43ebbwyvGRhjQ4Aa0Tr1DebRQc2uyst8Wqi6Yg+zycKN28DmJCXLBME47HTX9KHOxTunsmZcGU8bNMtaIT1JeZ76jBkVEI2/uN0ZCzAz72y4mjviFMwffmfypnl+8tkZ/hoN8CmRdQpf+dDBN8CNVLkrV69XCl1Hvtn4zJn92K1wsmEY0WEJt01C+ocrWITblTFQgcX8XxWDYfPyOm6S02fOqSfIBbd5/PWv/7NOxIb5OXjF/5W2uU/lu8wZebWXv74hM1TpXvQjsNJN2mDlDFeNtWe+ypGbFMzWHHLVmSthbwHNyGHea3eFFJrTxCgxt3FS+yIytshauTnm+ej3jdYd4zMTx4UFKIvFVopWVeFR7QcwO7DceyLW3eyWGu/R1/F72DNOSa0J4KANxpI9uU/pt3ucZ4y7Av8rzdCQxRS216whg/j+Q/TuqtK4zP8VZ8FwPf4xN5RNc5Yk+wxWTWC3FN1yaICrBCFavY9SMId1hrxRoOKOgjRxYt29h9pF6CrEmquy6sCLFJWUYvOBq31tF4xIBp2frDEhV5988pkVPR0GmcPkKlMZzetu4iT34KlTJwXO+2qPA8wRcBzxNxQxpNnKESE3R0JV56lynqO5SddaF2PWrp5W1Tt3lwa5l0CJ3BlZECaGzYDZwueJxDo4JvYDpaeUd0UTcF3RX9diakM56V4pUOlgtZUJRGDzfas2y1aIgFvYyEts0358f8CK73l9k3ADpO2fG987b7ew5P4+ZossQBgXTKXP+FBG/oiwN2O1ZtdCc04if0yJsyPI+j0NofgYczMyfY+lGTt+ra3m7VZTLmviZzaekEVAJd6DWen4sEsJ05dfXFHqlJQpbStbQPErw1Z8eodbhoqtAsy9MQ00PEPMzA5+khp3kLMfBcz7JYQAWbItSIHC14xgjayRQ4Cf6TWU+NdfXzGQklbEe3BjBGhSiZW1Yx0Q9AsK8jm3XA8aAAdiid4DzLjUOLYKxgNPuq32jgSLSP1i0/E5fNCAMJ33is11Ix2xy+vXlUmgsb3w/HkDS/k8q6VoxlJyUKlm47oFqEb2nLUJeIxW4tZMha3MdQT2rfdZZHGxSNEjZnw8OQpDY67+DWXGky3FARguVOmYStYmLJzvI2Me90jGY/lsSwC/PM97UL7lXfLp46Ii8ItM75LQkLNPqiLKkjERyNtPIM8ZQqrI0/sPHlKvE1wF7rmMG4ZsEfVW8QlL8llLjr788ku3ffCth4NW6foX5WiLS/srcbNS2molIasnvbcdy2l3FNiUHPCkz43HZ9V1qzwfT0Nlgah7nsgGf0N22TccqfdAbrmQO8gKf6fwBHcxsr7Xfcvl7iMj5q1fAsxM9BOlrtxxoyH3ypXzetceRQnlO05GQZjl+oNVAeukqqev5F9W9YrYDJNqXzL+OAk0A4Ix47uMb5CNSIGKryPBuKv7cUwVC71TvrqY7GED+X2c1JkN4BLQZIShBjQjRP4sm7i1foR/sxmzpPOM5g5ClH7IeX/cGKM7Ywwu5P4lj9XpK0cqES13ErrmxsEZhLEBzCXU1tybU3niM+ce9qs5T7YY8iaANkWr50jBRcbAo8/RcwS//eYEWlifHC6LBuf+9L3l+a5cVgMjBbjoIAgzdrodDXcYMylsYgGAexWadBc8gLmzRDwvGlZiDR635oO8zuoytt1C+pSgLGsokI+M4OKATT/Rc7kvi+TF8iE5Y0Phxoh8VNbHUoDiTa1nufjii1YeVYlXTZcMmvrtqtxnuE6eqIcG1JZA410OYpU8HlWZMADLeYRWAv09fZctC7oOwMzPx4+pIs3MjPWrbIWsY5GUzeliWbuRDIwMeTOoL5kzYcijDI9guQCwf5oZMwHTWIjLnioGy++MYzvuHAEz4IKyeSgQaa9RNZZvucoYkI8EeheAa1ZsS3cJwtt4sFwDVDoUV3UNpNJtUz7z1WtX7dpCxkhR9JeUIdcEN0hjBJhvXCd3+UnFQPTeWJRML0r4kIp7cGPcVuyAND8rBj/3clxbMqS4NjJZh0IQu6AxvdZbyoLeIZ7/3pelUKsdAs+Q504Akr8noIgrSG+yD7kUZzFqxnJbXogxaFkKqg4L5tqV7SNfs/dUtQJw7+43f/GOxlYRUnITr1y9sYkx+4M0aGFD6Ybk5D5Tj4ztG+tivFe9GffQ2FwCm7afTJj9p2LMTCiv2zRsXsfgacpzQ/6+DfV1DoNM/+AxsBCBiiZeNmWBVIBhFOowj/TT2KTFGzi3fjbAHCF/InCowEwF7ArgUhZc4Mg4A84Bw1ynTpNO86TKday+tgyghKCUB/CwuaikHmx5PkduSVGjuKREuJg3Jpdt2wKAsqPHbl/l++OtmONhPC5UIYgrN0IEzDLQ5ddff3VNoKMjwZQTOfv0yACB7VJgpM1J1SbBi8w74EeBReaP8SejAEE7It+vYwuY0WRd4DLC/MPdJKW8mOW0HVVfAY17VSDBda1QpPwLmEvxZf4y/1HYyN45pcvhPwacf/zjH7to4puvfFMFCIeny5K5ewJiyMhubf57rkBkjgTMhxQrcSl8Ac0CzIC0rEIp19t3V2VV3nGgZq/mByVnI6i9GhlHAdLS3GdZtqEzouZjdEuMCjeKO6+NMhyArr8t2UFzBaZeNTOzG2Ypfqi12dy3o4JxK441MGY6pdGHxG5EfsYlaCUWESusyHgSVIw/N+tvxaFf6v5VHbf/gA5KIBak3z//7GPLBK4jEkNQ0gBzZSuoek8JCLQMcDaGGy1Vyi6B61gix3TwAlWBTMOlS18XgUA3SMDX1c8iODAeOpH5YO4I/DFPuFieyTqsXjK0SFiK1arIptqeLu6nco3wr9wtwgFdj0B1LCu2JFWOADNzwR7G58xcZww0XGJ/ufqzC8f20b4Uxv6zX7zt3Vw16w/lP7sqxqII4ZkLbvtpfwwljBoA2g4egF9YsWiZvF8oVU6BEvl+trXg4g5hUwDCRCa56YqqqfDl2ERHU+th8WsSCcclUpPUKVztHmBMI4sMQ4jjPUwDn+Xsl22BzGej0UYTbAT4kaHPgJL0JkQBIKILWrMAngFtFxDBZ4tZjn8KwKpsifJrJx1qMU9LSJP2lftZwzaAZxNG2fAea2oBDEHAdZTFYBrbhRGG0ps8576hMPl65han9EWu3GP7xL0Jtom1AnzqqEYfk55/BQumz7/4sg4d5VipzkVGITDWEYiXrnIFMDkA1huk34+QYXUdO3p4rgyDCZGR4YNYEWgBtVO9TFiKyd6HNes1WAgdDwEJFAGyE2BObwh/RtfBb3lAua9nzpzyZmaj/Pt/vO5ikAtq+n/ixKnpmnJ0XUyi65Eud1ed9CAkVPodPED1lVi3/paNNwe+NSYUKydvw84uXnzeWSupptwqr2GqcV1UK80KVs5xEKynVjJeq1ZckZ3I7ah84i7k/ZHlcV22su5ZrgtXZ0VAZJcKNny+5BFzgMCu3bj+yr9cej/pYrVOIUwjcRqvH7n15wAuK7hqp7BHmRiHhQcbOoQBK+iusif81STFFop6aRwUKAOYzBEYYVJiy1htIqQ4rQj1D7J4QKSPrAiw5orSFuNSwsUxVhH2o8/zhbhkXTN+p1c29nhPtkXutDlcW7hie49Ua2D7t5psleU+HhCLe4Tnxm2GwqT6L106uacZeT97XHP8fT59+/V33/JhrFzkjtwYd8UICP4dUeR536GjfiYqUxwlpjaeCdzG0TwK/ikqDUjvI2JKQ/zZd6OoqjYj/5yWJGCwZoX5eMXLPMacvnHz2sx6I5xbWcLoZgggz+9tUFt8iSWwMztszRafXv6W7xHw/D39mPP5BCB535EjVEbNnNXBNICZHIzbAg/6N8BqqfiJP4pFLubdi0EApzMu0IgEGxzc6oBJ2FA2r5khRT1iqKTLjQzI90OAWvIcHGyALh8zWRYVMKXPNp26Lqhc+ZwCXjTdvqOc3g8//E03vC/T76E26ZdKGwPcICoE/8LsuXYJf7kp5uKVFmg2T9YKX6ABo/Ox99DvFxeRnpdxALIGpVZqdR5bbShcP/fEJOo4Mm1OOoq5r0V1cJvXlzzsjiFYcWjD4Y44ceLYDMxvvPVzy+GZc6ddGHJLcREqzWCCBJhu31ntEzTUf1fAjBm/FZjZ+E4r03gvXVZBiYLY3/zmRd2bMvma/VGeRvnNz2F5o2thJAxcA5lxo5tewxCO8TORk/mzDRqeN/vVO/A2g+oCyAEey7DkAiDcLb/mXc1BFdMoAKvWBkmNjKwDZAHjmZQM1x+ZfpSF2Z5T4ark+9BBJQGoLoJkHqwgellUKmhZHAAdKW+7VYRRc6msLcms5R+lq8fay4Ebdk8pr1wAzou3VbxRWSsVgC3lUEplq5IK0eNePvSUdR1cEh6FPpxT6RmX2TK4JrknHS6BRJ4LfzZKFCVRIFyWBABLyjHX9uHVeh3CdlCKhPclP90pwVgpjZvsrYMq6vMeo/IvVBtNdl2m3qpYCpV/ewTM/I3qFJvi+tlnoCkj44maid+8cc39mPExg/QMjAyMo/L7EC0NuCzln83izN7K7HWJLMy5hXtkGgtTXSqnRiEwG+kihyxCBDe/h2FbTtrUDxPgvfw9DM9j6GIU3lOHxJbDnoTxMcDGe123r0W+oh4jN2/fkl/2pJ5Lk+r7LK4IAknzsTYwp06Pc8ATV0MHPWy+6nOZt2wGGPMjmWb2O5e6L2tC93J3vSiLFsaAO35/wO2Lry9Nhym60LPeUSOYu+pLoKzz6Qcvf1umorq4dU6y7691/O2Hv1XO7wUD87r8jszFeF5ZGhUBzBaiYV4DJnzGLRo7y4WmNQQ2Kl0Ow7Q2jn32WkPYMYBc7iFS5aQE9PMtsVNvFNy7uBc4aYLNAyATYEz6IGPQdTCPUSr4zwnGvP7G2yYHZ3WQJr2Gef5VuS+YG1wZrkKl/Fz9XvaIMXKyR9wldp10ni++WDbop59/qfFvm567oOpCnAVm+CVbGVc2X8DWbFCIHxYaAIgSzectl7URZobqNWn2lhS6BTBLXiLXxfRK7sovulTR1meWa5ExATDvlZuHBk7IPWzZVhIn02wy55fq14zHN+nnznhG9u/IhwJq3IPX8S/vFyZwbBnZGKuqhWCMxc7LoXfATc+O+HnwF4MNWNw+iktvWdH6IGtkUeyTCwblDTl5oO9YPMs8Vg7zOL6w+bJYCki570J0mPNi6kU+ErSt/H2aqZXSIY6xYsKwT1hXqbCFT8lJLpdQxW0oI0cRUReAgnGmT1tJ+NiR/7Qb4GdarzoD581f/WJjTaacLyLfm1s+6vMnT551STasEMaMf2QPNd2wIwHCw4er0xeff+5IJowZ8GHDXlX1IOWY3/3uK+X+oLsYvi6Ob+nFdCEEAueyXLE50uY6/cVVNIOJN/r5uAAgRNDJANzmVcny0vuVRXFRQvuAxwDhYm51tLXZnoW5VO/MduveasYkTeefdX+guHJtYcK7nMVCsBTQwOdF2bI7dwz+5xxzbgG0yYYQFXA5DY9G3g2wVGSx+KVQYAti5fSJVbQc88rVfQ42VaGBg4klgZ5dBA0BSdT9C5UMwy6Oq+fJutaNoAvn6n394cfT//I//c/+/bEYe3JlKaf97YcfKePgOV2N9po8Mf63CvpQLIPFY/bs7l5VbVhxtiWoyVrBFBIsPSpgdsaDA78e+OwuoCvcPSoKe8MAzA9QRrrubeW8un1j+8ipHKQyzG4B8qa5juaklJisGgHzuXNn3MYW39/b77xrYT9/4VwxZOUprwmIdihWAgh89PHHnreDyhzap94Mtggd0a+xpnsajf75/aNPP3cF42lcPd1uNf2Ps7ELcAusy1oqP2UVUrSZ326ckIQRSAIosQID1vHn5r0hH9noZbtV8Kui/526FqLgcQA0tEwTwMjc3qMiMgKuq5IJ4hhWmXZBlPuimGftL8+xZbBaetY4sqs3N+jy/uz0PuYAa3Ov3Cbc//p1yRw9Yrp4ivfClPdLSezRSTPsCw7gjYJ7oGq+FTBI/5gDABGlyzNSDl8dF5exZE6NVVaczGDNjdeDpxwUXghecMSfd0yN97EfCZ/QdrdkzcdnSeE88/ix1CAY6apYQEtAkTm7K/nlehBVn/xtpVusGd96Na/CiiCVlCKmqpDe9u9v/Mwl2TwAG/qWTANSpk6r8u+AJhOzHCe2j1Ah2skAtUD3lcuMjxntckQbn5xQBPVjbWrAhnSQFy++4NxDl332V4TN5rEealWl2WjGgMoSdS0/X4SjZmnZ+E6HaxPA2q9FJCzbua7NykczM5OdTWNTW/8t7HnpD83nuA/aLsDP5whYoUAeiWlevXbDyuz82XMSPPoNU0mHSVNjL+ZSfsXkT/okEvtUZeIB+ppva2M2gSaF5yIzgUXFPeBkfOa9F3Y20VqBpcIrIMi11l2eu236UEUTr7zyHfeeuCq3EWB5Xc13lD8z/dWf//dmqqvyu5K6xHUp6PhITeq/8eKL2kTKaXXaGzszpdmd69qC7c3Jhid4MWSbJKc5hQTHjhx2uTQbBGXu8/XaYsFC41SKAACASgtcZOOOGUf1io7ft8xNBVddkUpK31KyfO7sGVlsOpVda7Mml8U7P/+l4wJnz552OTAFThyyuU33J33rM5ELvg5pjen5glKFNfNV90M2JAedx/zFl5ftsz+he6RcnffG6goQl2Kt9S9wW86jRFYNpq1MR3DOz1HsAWHPFdVpZPA0o47cBzTdUwNLqteGcc0WI/Pkper8Z3KzBZRkJjC/q/jxbZUUu5+LZaxkyn0URs79CRTXsy7sNO+pxvHdJVD3JGGAlDC3StW98AePViX7Yo8OfsayQQbwLROrCil78PCeLXG+OKWEQgxiD7yvTmOvTCe+aq67q55eciWfn6GqEo0vAK1eY29HpsZ5L4yoYGOtK2RtObCgLFrNkde2yFG54Mp1YwbMuVr6whuQA4hrzasDYt2v5KNwrIhFTivf9to7b2+4v4JehTnjpD6iaj8i2IeUI1gasfMgO7DF5ub8KwpS7ovi8wD0LGVhv/jss+r4rwF899XvmomstFB7UcSo3WOVahddN3l+Lku0hlt8Q8VOu1eBFoP2gkX31ZhcD3PPwlRJ/0xVNjCvVfJ4pe7R34O+uWWKLGZJLVYllAckit1Ubipjwi2zMLIugSY/WuO8rkknakzDksMWHFLJ5JO1GV3+Ji8iWlXX5EQFgDhsk3lAkxIgsKnLxtEcIsh08WN+GYf71GLydfYFGztAUNevwBtfAWe47PuffjLtP3Z0Oi4XC3NF9dqvf/Wr6ZhYyX4xwG/p5N8HAj5McnzYxTq3Tx/pZOAXn3tezygT12OnkXitA4JGaXUAN2zZ2RZ96IGfbwgAct2japOJ6UaGBnnCdShvFwFIyFkjWEOdMi0Govvy2nX5wdMY3hs17ie509KJjz2Z+z3/3AUDM/nHq6tK7hfDZROdOnPCPmYYM3nLVP4hl9ekWK0gtQ67tAbGZOfWlvsGBcKz0VHOrozPvrLb47ieJ8FXZBirjw2IbPrMNjZDb/BiYLVRUxkHOYWZFpurr1hz1RVtKZCwdcTnuWYXGOUzfHqOZ7BPYaotH3Hr+f68zy60rn7RswDM9pWqo9pDqnnN5IrBJU2Mz7IecdPM/SQ6FQ8rKEGxMHrA1WO2q4LMhRzqXHGFr776wlZXHeRQqXTEtOJm4NAN9jJgzJw8UpvhVP4xZtLLKDTBKqIi1YE0rBd9hciNwboZqHlDlBpKyIq3UuHmNsCNEeyprCEb2FWvvK8JAq6Oda0RwcecvrMmIlEnwSizQhVS4AcKJoSMSlLjlYCZf0ndizKpLC79jfMtX3v7LfuY78KU9UWxw5rylOnQBXBw0VSKOSejc/tAd4JWl2UKw0zX1dCFRaJCap827n41rYYt12RXWtWindh4VZKLYCLUJFpbc8p/A3g5gwON1KYSnwfwEH7e6+KRrpIrNltNlqL5uKfLatFkBBv1XvxWJWhlUhg48ZlrQswW9V6eOSks9fzlvjFoZfNobLBZeviyD84LDOJDdCWcy4iVE0r7U/3uExQspEPnLC3eHp2qmw2J4D0WcBN9cnCgW2He1Mka9tXqGfCn8Rxc02eJacwUY+Bj4/64m/gsAvHjt16bbspnsyqTJQAAIABJREFUeFKxAmc86HMPFNy9qA1weB8KVwpAQnZOZcr3td7pMcB9L6mo44zSwZ48UXmuy9nrJBnSD+kvm1aKESjmx1kp3ROb8dnlAXPvaqnjMGZt+r1aX8aJ/MQ6wpVRrSiL3dC0hrP5HmnMnM+HfM2M2ZtQHyairbF5XfAzN0t67sJ5yY8aq2vTcu/L6nlLltGLFy8a+O/KZYKPGfZJc3LKgxkH88ihnwAzxwM57xz5oDhI9yQti7n9+JMvvG7HVPGadqnJABh9wWHKM+i2bzFuHB8qwDZuII0VVKyrQNrBU55L4+J9dlXgumkwtyw3eZn7pfjzBTaR8UYsz1P1C9YoBADI93ZV99oP+gh3ZrkE+A/rZt5PUtZh7mVh6msuPlnyrWOZBpiLwwJElGIfsSuJubp27YotQADPaXQ+q6+6U5IhQrwmjNZE6VnFrir/VwexyhKil/tjKeeZyZMphiVlclEujDrZaCmCyt/rLESa9i/7z+/vtfA16ZvRbqjKUa+1cKyNtXDQo3pzM0/JysBF5ipp6QneC5EBz8A40uPsgSBLSs+fI6m8XuRL23Xa2Wtv/PId7XfYnJqKSAtdlADjtDejbTof4UIgInzZlKQPAZSU0Lo3rK4F+2AAMCuYFonT8zXa1AKYixUUIMLmolnwUadTVgiFI55dpswkoZUoVmFSzBqbSZhhayz75K/ida7NP76yaKlQs2nRjDzAzPX4R2/arel2JAnyGVw+MH8a8hAUZOIBIWcN6B+LsI2INC4SKSuaX5evlgMvcXfIBNPGOXX6jFkKTDPzuVMbBWsDQODkCkxNejtUuat6W6hyDSFwiWcfQ0MvChb6vgIqpH9dvXd7+lr/LsuXd+fBXQGcfLT67LeOnJ2++8JLavJO83GKgQA5Y77vT4c1qqewAk6rzPW0wBmWyxfzj6L56KPf2o2A8vrv/vhPDFqc98hneC/zY4XUqW8J8h45qvavkonDqoAqIV/ynPF9M5Yk/QPqCOgNtQe4LMVkYIYpt983Vk0i8TOz0b2PycI5pOyKcrlhCZa/fkPBmAcCezKO7gn4CWgbKHQvDp/dp5TOOujVqtKAwX2Yd1IyaYvJ77iuIA/71SyJTN3HshitOPuLeyEDW4POKdaIvKUwLURi675aWFRl9YwAP/8MAvZXrjMrS79egLoAZufO80x6Bvy5gAJuSZ4hwJxgtGXDFlMV8dQ8LwU+hl1ArBVn7sXrpTyL/BBkxZWxY7vO+NN8Xbl6WfNTKXlEmJ2CquuSkULTH/ZXsABZwkWIjOMTr/2lpvoqTEPmk6KZZwRXWL+MbexVkhxuW8rOQimw9VqhJNljpMvaVVYWYq0j96nPJMvExJH36x94geyWtYrCFzGwG1XZWlIyKCX2x34pcwrpKLbaJZAGK5l/sI/AIN0Q+QzkqPKYdVPAFcGnMT4D5nDAaMkIxqiBWTzM7RvSCBwHbx+0Lnxf4E5zaOq+YczpMeHa8dZoBklNBJMOYzmve3rj2fEtMPORUmI8YrZskFTqpNF70rICpkxeTh5hghysFHPPF6am79naNAnn8cXF9OZ57zsgp9xrFBNg7wBGtajEPGHyMU/wi+/Vezh6ywLbwGz2BCDTClLmtNtcIqNs42beXIPqs5e+8c25yCLMsnKD66BRpxs1GLmLXD9QdeXSQQTKmskakagP6/1a6/HJpS90DY1JzJ2KuUvXL0/fuHBmOn/k5HT21Jk+zolThmueb8pdQEwATU6lFeM7opaEsCdYZHoWIIBsGiLqZjnaKGbHeubf/OY30wkJoF1Het9VnS5MJZnXUX+nYIVpAgDN/tk+zCv/em0ePigFipzAbtcll59dulyHxjYIOMiMUuc1A+cCDozziFwMhzV2GHPAkc2yQ64IZG1NvknA+YA2CSlwyCApoofUo8D9lNttx7UsV4CLXtursnKe65oUBcC8R+4Mv7cDobNZ2mtkdtUBJF7yaesNWAaGjkHE/A+Yzcy052aW2WbwnrkGQ/ZlSMcIimHfySwwg4zV10DNiSUAM19rWk9cb1hdrPnCyD3rs3tsAeeacz9XB+I3K4Q+ad5DLQvw+PGTmo86DR3GvG17BSE5DooCjx2SJdyodzkfT/vrgKye7MvDSoGEiKwoQFhxsEq1eyaCYPba4OoCEJhc91KOlRuWG0UVsmDF2+4Md/RjfdjzJWx+xlKkKOryN+dMxPi/fb4p7kvtA2SJOUfhO1Co5wMr2BMQmcMqHV9XINP53aQ5kmWCFU2wz6e+EA0sf/M28phjEq5IUE+dOj071GHOCbK5d2sz3ywQA/1CnclI0MeEp1O/e0xICI/Jt/mceuA6abo3XsxRO7s7l5kAmisDSd9pQXbWRZtKEdhqohSNX5P4WIqBz1R6S2luvpdTv0zeMFyuk8+P2th+N70vbgeOuU+JcsY9a1UtGr5rQBlf8mkdj4PAjJuimAcmlY7e0kKRU1v3rvvzWa7Pv4NaqAoELoGLVZ0K4x4PfqYyXdN3F+UVzeyDGzuJ3VaB2PWNtVvTj954fdqp030fiBVe+erytOfZ9ul//1//t+m1n/7HdFKshT63MHhXIWpMKGQE6xuylFBCH7z/gXKBDwvcaNqkwEqno5XrAZMNgKl5JlBh4UVwtaaPBMQJgrCe+dmmntwqLp9WpSefoSS6UpA6w6LdSfgz3SNEf+csvs+/umQFnT7DzEFAAPcMkXqubzKhOT1uxoxZXD5BTtvGqjmouAkBVUCZMycP630wqDVtmDW9tl+sDA1artzalHY/6VWC3vsEzKwSTZWIdexTIYvdel3GHpkOCLLmpgsNYPiTnY3UMummBPo5DNrz2cyYccdvm79nb8AwS1qKlW79e2INI1DW3kAJLoExiMs+ddbj83fu3DT4sP4OSPXYapfVZwPsY5+IjGEkbAm4F7ZVhgGuDNc0KMCHDNy8eb0OX9D96M1sd6nmmrx6ExTaGYgYmi0LPw6KLZebYbuBjopVgD0ByrpXl4KDNfRtZ90oPutYR63n5iKSsF4+T68M3uOcIQf0ao5rL1ezo2LanNVX6Xa2qIkrdUptKckqXKr+67jldAhrH9zq95sckkbIW4uRV5uByTEQ8AdX3rbX33lT95NG1YajsxwZBxzBA2PmRgAAgmih6bJEHuC2eg4QnGLh2Ni1UXc4UEX11PETxw3OBuP2R/g+Fv8KolnLcEyM00sqQkqFW7Rgy5991Jn8aOikW3E1pwbBwnT9R6r2MmhxoCEAoL8FLLMQ9tWxCBobKYIwUBLB8aHv6tNWktJS7TQLVB/c15ldNNhpfxQTHL8U1Y5cwyaLwPqwTv8AMA6JmeFzZhMzjhvK/d4vQKa9Xwl0VUJxHeZhVUEYfM1EmbFKeE9K3QlOEXR9KGBx4Y4ELfMByH3w+W+nd7/8eFpVzjP+/u3KGX2mMf/hhW9Nz517Tu6Jk2V2CXDR9NlQt8VATooxA2w//tGPpm9/62U9A8wWVtq9k/V9t4B8Tc+wU5oeHx/MgM1VACz/t+beLFNzj6UASzCLwRqi56i+7j8o6+Wa0vgi9GmbiKJAmDlKCvDETFxTNeoNZ42Uew3XmLNWfPrNMxcdsO7rmrNdus/p0yerElW3gwl/JeLAySUwZnIC78ii49pYCDw/m+AerT51HZQL+39kUjbr9T6yAXg/bo9aq86b7aCr2Z19l/WcBvWOzOdw2RybZlac7AiDStKy6rOR5fjgcaUsAF/ZDsmBhygkGFtZF7VrLBdOMeyKz2avAXL86zQKYr5vydzOMVCQtooxL8/BPEeh8HnclAn+YvInfmJw7N/jJoBpOl9a5j3pcjDzu2QuqQ87YHfA7TF1CrnW9bqsNaztpLoC6rbkBFZYc4CcO9IZhFEkNXlzLjk+dO9tXi9S426EdkdURS5ffIOYjM+YAxcYR1kcVeSSvR93Da+vaO4cB9K+rvdW3IpOcmAdz0nqJ/LLwQzMF3sf+XWhukgD8pNiO+JFkA86PLKnIA/b3nj37Q2AAacgi7wuoT2tYoQ9AuZytFeBgbMJrDEqQMNBmbzOZ2GBAagjmuh98iOuKHgQ1lGTsSTCR7tZmAfgK1awREPDGtyaj5zoaCnMi/YpJ+iHMHNdzhGjRyqzmgUJww8QUZWTMVC4gSnP51bkC/MZcN30vDRlnSPHc6IJy9SsfFCzxfbzwSQRsDlbQtWR5GraEAZwLOzlT8eUOUSnLYNjRa4BIxaIoCFBvt0cEtoalTFUypxYuNYDhXhQPs8KnlaQ4YmE8K1fvze9+dv3p70qXT0qpn77s6+nP33+O8CEGOKx6aWXXrJCLOdBSZ1dEQI1GslzrM1f//VfT//tf/yv1TMCYKZnARF0MdlHRL7JPxUYcxINeadlvhUQ8ZD8DjAjqEt7xQqkACAoQeSFLBGKd8gCyHO4wASZcA8DjiCTdSGQ/VJRepg0N8JHF8uH7z4IVCDkqkiN6zmBMCyatbl547Yq9b6eCPxtl6WA6w2hp3HRGck4Y7okV0mURsUEajMGbPwawMy5hVqfq2LMsD8fBmqZriIZN7xpt0rJWfUwTzVe8mEjdzxrFECB5QLq62TBZL+w59rF530EENUQe/0gDgWiHD1mAM3foEA2qf1XzynrzXObxQqYkSuUzVP1vvG4HYBBU5TLhLUOCw5rLuVbOMB6xaLktbGPRuV1l18WYOaUEYD5lo6kg9Ts1TxSBUoa3WNlBVUTouXpSGf0eaFygSBP129crWc2wbMzrFIOe67G8zqdj22/8ZK2SgAbhVhEoZTLiBH1TF0jUOhuKyMuEe6NH5yqSZ8G3ieZVAaI9ia58xon40ZcwU/2KvPq1Dtb02TmVPEN5LHmkhNlNvysdbCG1hBgNuOU0B5Rw2moPC3qzC4pGWzBZCA2xTQ4O8cxQbUo3BTzInQdDYUzlADWbOLELhgEKoLn44yaZeT95cup7ksVXY53tTaMNSq5wfYv9WGtGlkxt8o/ZH0d/IOxWcDqGgjR/QcVzEhTbSZ+9d4DBRg4nmanNBdVO5Woj1uGpjf4No/IxOdz/LNLYYm9+NoF2tVYPeedWZDAs9asBnLYJc/Y/UUA5VzXpaJmqQB9lcLz5WCqQOiuhJrjc0g7eyrm6+cV26NIgINNr6vU9ZbW4zOlvP3wle+K3e6e9svlcFWs+Ps//GFFknu+WT+n9em/A1pznvn/+j/+z+kv/uLPdX0yVnRjgef5O+vTzV0b0xcP13R2n5STPk9K016ZXnz+2HFK90uAWS+3OJ3ZSZnPqXZkHbAq8D977ZwHWz1vOdUEWAGoIQm0iCUjgUArwFzFNO2X1jWRHbKA8E2mly6xjf1SAKwXFiApjZwbt1fPx/zQ1Y5cbVg0a3BZJdawF/sMWT56AxtYu/ua7ojCTJbGbWW22MLTZ+I6y7O6mjEg0dfwfjA4Vq8MW4WaI9qaRsE4vmLW3IGoZqiQhbTBBSS8bMi8r1efD3nJeMff3dumMwqsQPogAwOMWB+smWWiR84jZWXEldFnV/geJhKyfvKMfHY8GWXrqSnZ4v6swAoFsEPyR6Xe/8vWe33bdV5Xnvsip4ucExFIgiKYo8QgS7Kr2u6uKrVdo8bo0f9MP1aNfuq3Hj3cT/3Qll2uqmF3WaIsWjYpSkwWcwBAgAhETgQu0kXu+ZtzrXOOVHUo6KZz9v72F1aYa661FqtehqtYao8Cky0TPEQ2IADCrPYWBX8INCJLEPDUNrHgmrNAMkbUXLGHLI4ZdCWU2OhCFZWB5Pn2e8Jg6iCfzz/nGTle55Z1bcOKzzCHHeiMYk4wDs72aD+UUE/uQ+alP4fFDKxHmrsTUPQ35ryt5bC/SMaiJ6IUtzyqUAZlRML+0leyU2fEGrJgZoNBlyN6SKIEtXddjIfN5aH5Sb1JvFAIZv0WLm9vzgbRPV8lmHuR+mu0eVyPtjbb0p1c0DEvMpuYDcpnOwjlKlOQxXWwrirF1sT0gjSY+IYbGn/usTXuNnsjsIKDcBTL0ddvFekFiqB2NN5BY5RdeIQF5jPMQWPCbd1HA48xbe5jaETzx5i7r1eSDGT9V3ZPgjcc0rievBAalg96IvjgnUHkebarD37GIdNhUiClr31JLh6pxHwGl4kAybTWc7u6eQCnfPzJZ8MTTz2lprnpBGEmTW1mgllRZneHn/30Z8MLzz+n9GnqWd8fHtunhAoJUoETw77t08OppWDUwn6VpLJOgU+EG1HzPKcYD2KckGlIa3vWrYNXpEg344XasygXrAtzgfFuvMlTSpQ9gXVrjrs2OywXDgEKDG+jlRiC2dx2MObirVNZbj4uvA4BLIxzSjmncSrF5oHpDJFog4I7Y1DQ37LrWGCZtmBmLYz/ObYSi5n1gvecwGAlXExsciw5DmYLdmOSYJMWoBgbSXCwcNazttAgwIgB0GfC3oFeY/d5jHvHThwH83xGS9HymfbYWM8uBtT96xK3iD0NxoxgxqLFgyEmwp9cXtYCY2wMTXq7gWEmaH6lgK1UoIFNnG1iJS6KL6aRhbAwbc7MxW/V7FWCGZff50te6iX9LiVe5eZTE0P3JyHIFq2OxmUlBkGP4/mTBh1vxXNt6xVLX/tISiT7I/V/JnFkoCasXJ4Z2JL93megMfzuDM7vu7s98bDJomTsVeQYjKk+tyS6eO01Djo33aF1mo1A9TetLksLMShdsgFPQx6lFFZe8bbwKLGYZ29qL/zmg/fMc8edActaJy0FDzl1Qd14z5oDK+mmimlzqBgM3FM4rUS/d+9Sllg1+Gz3u4Ugtx1ZaM3LZCPWgk4K78nf9YTxWe7X5SfZrGZq2Gru4tYpsUcVMryLCFHqHyTTqINU/A5hYU/N0E3X0i2aiqzDG0pKQKi5p50GxzPj5pOdZ8EKtEGLJLufuL7hHlIGEyyMxRpEBaK2AvdgLDdkDSxR9JmXk1W8oZL8kgOYTRQLiOguGxTB0BHnlEx1gRrwMRQjGL34neDRWIYnlNiDk2vWiH5es36N8dON4inTEh0MeqcyMeGDYpF6g5eQWC4WA3sAd+znP/upBPOLmqDbw/dOXBvWzFwQ1AwnWQJKwcbjm6b1T6nMx77RXtnoGh54WKSO35Ll5QpwevYpC65xxUA8HJQGgttwiuayYZBe67a4EaCsGxuaf2dViwRDoN/Xz8+zMofc1wdU99wkZQFFEYF4RfEOMlmBLYJ5y2LWfoVds2OXOkJLyJrhIlmE5TKZhmwqYgWhuV5DGbimjKOVfwvQ3seTe3hSQPc5aEVlSAP6Z52DPiN83hZ1CThz+QubYC+1wdCcbxyseJcIqwjWFugE9b3nar+gIHp8JGV1/zmUtKEym5KFJ1fgMvfJeHi1AcL3LbC5fl+38XFbmEh6D36OixgBXSCov7VgnnWBe7eF0365JE+wBTPXojIluBJGgHntbilVAtjNb9Ngo1/sX1d3pNYHkASei70enU+MzDp7/n1BQ9yng7C/L496PXImYYcx9wVJSG4ggxC8Tn+vkp28F1yfM4Zs4XVBtbuZW96/ZGmYadS89lwWBOi9oAdYjIxAlsDseuu9tz11BCqOHhV5XngP2Xr0SFtcCRpQa+DSzpOWBfOzBnC1MJnpEtQrhGkiM/wwmrTJhWpMjYG08Gk3rBf3v7ep283j4LEI3LOtASaxLRg+68CPBSCuhCzryqqx8CIKWk3YwplW8Kt4icGb0MBFStdnr4lShavd9L5TSmleu3qNlNViby6yynhM4ANgHixjrLv5Au337zvo+y9aTHBqolyoSyzGBWU81IBYRMDDVgnVqRLB5Z7NXPGmsdtKFmJ4lC7owsaq69yX8uDFvFwkQCaLHqueubusTte4f1xvg/jSC8WbXK/A2NatW7Jxyw22Ba/NxDPNKjD3y9deH55+5snhB7PKeoTWdG9WtrLGLMF+1w8unFjC7417ijbL6lwAlqod5mpywEtaBwdr7JrFE2BMvXYtcNNUE+gj6ebj56LDSTIvERjpqiPlUIepBZbhN73PlqEUbv9+1y6xS7CJdWBInMAaxBOkSP9VJZfcUpYbimmXsh5PK5HmuiL8FpDGh1O3GguJuXfhKcCV2m9gy+cl6G0JFw+2DQevV+GZI6Fq1zhcVQ4s3kALAM6c6ZgTBsoInigDhvfapa6sQd+jlLU5uTB9KiYTdxrYL6epseQYENl31vacdb2JdUpD2vBwEXwR7lXoqARzLMxJ6tjY0Iob/7uUuXbt+7wDa2G5gy8vFV8ZaxUWyM1b1+1ZxftVLz8FYBkD92dPrtCa0SMQdg4NPNK5JIonciTK3TkPYMVm91AXGZiAwvUx/qxIJtKpPR/FAPOZK9itjYgWyJOQUGoxE9hO1Ui+Go+uuWwUwXJPY4RzjSfGfjmjxsZOiNN8w2Fwpq8MCa+Rxt1ZooYsiT0pxwCm2tSv3v3N/ZCwg7FtouYDGWl6qFQ+RXYEZ6FetkFsfY9wuQWbQO+YlsVFlbkWzP1wk0K5v5/kEP6+QG6t3NZ23IkEcrrfWGdZweJwxpsWhAlwxFbuToIJcRE6GEE2kWELwwvSWG4XhHBKNLwDGUSFWwEwhuuCSZYvFf9Vh3ujaIR0/Uar8f4lBQlgpgDp3JJvel5NBsAeVyuZ4pKSO5xZ5YMFmT3p56RvXvz2ipvc8jPPdkOZaTdkJbuTRAVduq8dJQV9fQn/7j/YgSmUhd17MtaK1cJ8mbctiATX8prodxSbAvN+6KHdwwM7HvDG7qg+yoLqgAT+KMH66zd+Nfy7LY8Me2lR8+05Gf+6PtQzhL0228zFqwqwbRsu6/k/37ZmuLJAXGc9g/m1zCdCiwa0xZIZr3sCxQmkgmmqvRBKEkij6G793uY+s6ZY2AhXMNkWanxtpo33o9aV323asEnlOHe7sE327zhJIMXWVc1Qihesee3GdabJIbzvWXDgVo8pc60oeG+PD4jrKjh1sWjYe5M4ZQsCHxnuX17QyEo2ClBYPJDMhGBuQR/BEWHZgjoMgnpZGOJIF9Ogzp2VgYV0DCCPoT7S7A6jmRPCmf0ZaukcBdYu5N0TgjkQINb42POBCoFQ5xxaCNc6x5ofZ9n5+wLlcP3BmZdW/WQ8yJnLF3ROUq+dZ6HiIWuNrQJDhuYGVL6D2x6oJWUBWunlK8TNsqILlze040p+CVq6KFW9h++JOc2VwLd7UfXls+8CJbV8auMya9CGQ7SeefFALDWXmFeJhenzegvzisXMs+F9I7vwhDkgrrtiBpcMXclcN6pGRoj+h+e5Snxve5Lv/faf7wPQOzMHiwHXvBe0Hoj7szluytqg6hKa35ZQVeWn2tZcpeNmM4wxtt93z1gszP7QkqLhJl/+e2FtodukghsLi9XYru0iF8MZhiNHjijyngWedsKAJkxCBrejIQw0PpY0P/PAttxYfQk7N17Uy8wE/Z2/UVwd4Uo/w5swJLTxqCGCIN+8RUWZZOli2S6Vu7JgAWYWDRfVjkmJB1i+CHIy4GbkroFjZk7SjcF58xLSZC6tl9XJweFg4GKDL7FZwGv9GbM+SHtPUkeSSkIfYz2w+llgjijubBIYUkYcfvfla4p8azNQYArS/rkT37h2yS4JZvCvFIIJRr1+g1r+6BmuX700HHjr7eGVdQ8Mj2J13lXXBXXvpSYzWUnfnLs0/PrwgeF/eekP1SldwlV0yE+3LhlmNZ5vlaRwVYdow0ZZ5D4c4KkdDIyr3XNMUXa8LfOv+Ufdi7Lg/ez6nsAfljL0Nq9ZmYJ2F8FogdP0e6y+WV2PScH9fVAWM9lWwBCp8RzxdN8V7JQmb49iGPY8usf35h43Ne4OYvE5sFEbBAH7/Y8tgyVEfYRYQMx91ilCqT7Ds9dY8aj6ey5iPnfBFDBy7jqoJLhM+GQn5sD8Qay252SjQTChz6BhhQhXhJIFv2MOjnY40xEaYyt1DczvaeYECU+dvcs9cLmbOWM+uxk2Yys/9wmNoGNJzCX7Llgv0AGIfQQTUKjvh9XK2fLUS3jKaGE+6WDCOWU/nztz2p5oygioSqMarprBICsRPu9yVbYEB+fMUPku96+1gN1kxeVQcDzRolPebg+Er+D4BbNYuSQbqQwxxp3GvhhNxnkLPuqefyPI0EXLUpMHixj6K8gBgW/fzl5DKUP9oo1J6npcUYEz8jwIzgOvAbe2lbxIZ70LGlEDnLO/ROfSAMuxE8fvN0BuzeEJiGhmEL2xfRgECXDgLBiqgDoPzvPOnTvGr/xhvTqA0IttDFET6OIw5QpOLjifgT7XFkZjZbg67RJbM4Ek6VppDhq3knuwsBSGD7Xvbgqil3XFe9vaHrnNFXDj5w4ssuAoHA43ve249iq5F9DXpsXaAP9EoPOZWSkqVuWy+LJwEMlQWobVpXvTQXznzp2ZPzaD5umkOLWuRaKFWqmUb6CM5mxakUAp00Y9J0wV4WqhLcHENdC+NAsiWw2LypQZhLLmgb+x0a9qE6xavdZHhQ7TX372+XBFbuCuXbsk6K5Y+XL9VRKoHBCarYJnb16zQfN1a9j0zYXh1L79wxLxn59UPzsgjCl1gr6nAw2FDZz3hFr4fHTiyPDjl//I5ULnSPD/avrOcEHfX5Q1um33w7JutU8Mj4wP9G1h0bPGoIOhIQS64wMChecI1S7URCL0Lg6k8dsK6j2puWBfORFBB4ln7znarEDnjge219opTdqWUNuNU1aAJJQgRHeq0L1hJQlqCsVP7g0bDvps6HNgdKGJOjgjiAZ6JXMPPS1Vx4rzWvcaWY+VcpsxjJkeFqiFjxpK0zgI0MaTkPAuS7s9CCL4MHiAAbrSGxaerWvjv0B7VNiuYD1jRyApGmxaJ0IF/n3VZ8b1v1QdRNzTswTrZMEd1sG8W8uE4N7eq8ZVA/MggA3GMQ7dh6AdhXxwxX1NFKrmqBNUCIqRfs3r9NkzXmtKH/jsKb7xjapVAhuAPa+Sd8ozoDCuzkCSzycoAAAgAElEQVSvG5fjbbnS3kfDJz3vXN8FrgxEAY0EMiSrt2UFY47QRsYZWPJ8IpuA5Cb3m6+LLPS7Ao/w3vZqPB5BwTYmDaMlcIrVT54E+9mdTCiXrXliDrj+PHmlgVuRafedtTqt8ri3CP6dOns6ek0j7AcsuTr60n9DK4dHaW6F/97A+qjQ0cRh4OY9yFjA46pjPUFpiplXC2Q2gTFEqCcFZSwU1YagQbpgqHOBaEtggy3gr12nGA3UtuuVJp2Se1R0IiGDZ2Ai7QYyyWWhgfF1AZiM746s0mtOaOCwIpDhRSNQ586lPoVStcsiuHbzumtXkHxAkI3xbVNBdgKB58+dllv94CiLkMWkDgX+CJj0aglJlJCjwUSuy4OA6kXwDivXfcLMCY4rSYuuq9DMtOFWSrjepRCODib83RtXZ4bLwj+XySr5xS/+UXCCXCQ9KJYZY07pTik+bU7m7aGHHhz27HnQGYPr168ctoouuP3b2eHkpXOmkD2rQvDU3f7tu/88PPXMs8MC3eOmIILFsm6+lYX6+ZHDwxM7dw2L5+jwig/797fPDiekkzas2zbc0zjluzgg2EwMDgDWaLe+opodrma8qPZW4tEw73CYEcw3ZMkz8HYtsaj4vvmyzB/KByGCh7JNdZdRql0K1JYbQkL3uS5FfVmeEMHJ9YIy0h1aJUclrBEADRG5vgZKsxQ+5wy+tRNcZPV4jBpXe3xRQAiniQagpUDGFvP4jFlw+LzBfIpRTn0ZLDfGQoCyX80WMNUJtKisOn/VXDB/rq9szBmhUUlHYK7yYs1ZlnWHUqQDkcsLYOW7f+gcC4lxskosepz/0Xxzhuu+3AeFArQWhVWenVco59e00MJ3wfK9r6UQWH+yJcFY4fvTAPeMkoyc/IOhpvEePXbE+9SZmlL4JDyRXASkyMuCUO+dlRB3DED/XMaB+UQumP6WCn7cMIWKYkSZRWNeddbPz4dC8fuo0Vz0Xl0LmNT4vWFFr9aoEJot5oobGC4xGwhvpSCkShhzQTbNO8lOJDClaTBnINCpryGZ0o0CUg5UlFxxoOeIHjh18swpS9jWzpO48MgNLKFtoMKCN/xIi2j+NtL+v1s/OZsmeE9vYmNTtesYPJW/Wii7u4Umo4nwLDAbADeB914VDuUP6yHOqtMK5fE4vGw+BDMbG+t169ZtcocWD6dOnTAjYra61zIOFhANauoQN2b8XqAMiiaObDw2GAoINxcs+4quu05MB2O4pPHK6l2sLuIk07zw4guyFhZLoJ2ypUwBoKNHDym1eaUZAUAsLkBEQwAwbmlPrOkbzpisUpD6O3gxxXGw/G/ouejx5/p6GpwZHDpQJ06dcgnK7Tt2DELLBCmQkCLBJuuebhyffLpPhzs8cGNt+o/AxRI+T8Re0fDFi+4NL7/8ig42WN7S4XFVm9sqyOSOoJubEi4/+/kvhv/1lR+43x8BxeMnTg2nTx5X/eYXTNGbrw12VZzSTw4cVJboZnsU97W5X78mvvGOrQP20qyqDZrradaKNrD+Y+4RqLZIPNepYQsMM4I5sLwllNlVYND0A0TojeiIkhINB/h3WivmCst5k2oxr1PGKdQqjiuKGSuQ4N8ywRCTgnmJCh2tW7feQU2uQ2F2H0H2hzw0C3R9H5wV3DM1W8C6EYLEK9pCag42WPzvW/Y9bpS5m32W0Bp7o2l+sFx0Mj5Lx5ZRQXWNp89P5N1EUSIJkgTrcr5s+SGYjYmWW273WFxlrEVZsqPmxN72MYiYN4Qz90kQ+aKhB16MPYZMLDs7LT7TyT4kmEdCFGvHueVwduqyhSB1YvhtBd+x/PHaCM4BIxw9esw/I8AQsAgw1o4x8fumfcI6ahnl4La888bR57q2RLxw34s5Q95UnkOfeaOXeuSuOOnkJpKVDGPQqT11ki20WeOaV2PMWLVFH2bdmAeuy3tTxhYLOUliGEtJFIlVvURGEYF5lPDt8gz5fcoeJw2fbGfuDayzQvtgruiFvyOY/fBV9spukrVJtMF/7+UN0a3HJ94wdh/zy0mX1ouoF9e3YK4avN1WyBgiIl9f2Qy4WgQFgCcui7rFzOPqU4+1jEAnGOC6zKBZNaZVSijAIiWY5eQE4cbmtxahnOuNvIAqXMMCOPBXnXP7QKAkgm3fNMZkxoeL2OvA67Dv3bvX1vTV66LnKTD4zjtvixi/Zrgrwj7Y+6jtkp6ZhQSnpAM0nGI2it35ieAK1veFcwpCikGAe7igah+bsSGXet++L2jXN+xR8fvbWC5Y78a4lO4N/Uvk9AsXzw4zOojXrmn+NN4Na24NO9YuHP74X6ou86XTUjKyTO/tlFW+Z3h23eph1T2R+OGQSikt1EYiiw5h88s33hiefuzxYY2E2H1ZWytWrR0O7P9y2LySpAAVvpq5MbymTMMtEuyP7X1oWHB/3vCG6nWcW6uqbUAfug5VzO5qjW+YoqfxUuy9ijQBGyWwJkxZ4zX7RtYihwWxgUK+4kSUibhFwVjem8ZdOSApWLRbFjyJMgRFebF2XcaVuAgKlaC1O8PomqsVaCHFHRjqkpgCWM2dedYHCzyVPdeuvaPrWOlVIdDlGst1NT2tjBGfH43BwUnds88SX9tlxhKzUHGhKB1K7Q1jqh6HBKUVQxgzo5hMpXmPO8uPq73ZYOJz5RnOleDpWjXe84wJOHLi3AJLIEiWqYgTwpKSqBe/Pe/xGOeW4APjttAbwUIRgPE4olwz38Fxkx3cdUECF7T3jDW6bp0ojRoDBgiGEHAGQW6ol+d0XnlWPFDwdq555MjXFuYoN8+f7tUwZ6AAeQaGJcYwQ4938nesbVNoJ+Vb5FHmuC3qXptWeuDgDTu28dqUyk5LJxiInFioM2svVdeF4Xbm1GnHe+yNYBQWetC5F2D9S100TZ60ziP3HgnmlqvtKv5OYG6iHmsvTlsGvWi/L7gnrW1cw7ae0VShgCkxgdKdWlgEH4kWfU93vygrcTLaC8PglCxGXPZJbBriNsA62BaTdaWsaJ4FpsUWNR/FNUp790SurQm1GkAXOTheSrscWARYRFjjhh7Q0lgRmtSOYrvQEQeq6nickQW/VpYyB+uiSqF+5zsP24o9eeKYmSu4PD3mKW24559/wZmDrupnz2tc0ITyq+dV55qDtLibDGgMZEyd0+/pDgxlxzVI9Ez0QkNKwUPeIIz59vVjwpQvDx9+eW3YsGLZ8PDG8/Iilg8bNyyUopKnITrfioWrh01Trw7LF4pLirBCGJi3izuoZ9bvTmvuVuvnaWFhgqOHI9+cUKq3CjfpeXxLCf0rV28Nb6vs51JhY089sMuW8AdXLwzvXjvv7LKb1JW2qUUAWZYXKJx+dKRaAhKL1dZnuZn2VHCd9X7wVjB9BCpeTvDSCGnPpd6HpdSt6reIObNah5x1A7cjcIjQ4UAsVu0PYDMYOV3CcZn2hOlcuhncdCw235nDr3uFGpWUfL5P6cl0/DA0hiDWPvL1aRFWMQmeNecj1lw8hdTmHuHGZtLArRaDpF4YHxxS0sQd3JSCsjEhwdgwn5kE1aKL9W4IwcrDDJ4YNIb4yvhhr7tIF4JTZzFKo4P1UR5kR9pS1F9gQXSCFIKcEgU8c8MqnURCISgMAc5PK7I8e9hOEY78XEJTX3me1dqjvAmY4axKgCKYEeiuCSODBGMKdhiQB8rmzJlTDuC3t4EA7Llspc3IrfCwQIshEYGb3zmGo31M8J6iQ4YP7WkUJFs9/mwYek0T82laZgvlWOrjhDLglp5nPGAHgSugiTFAeQCaUZhrr0/yO8N5hUXbY+R9Gte02qIhs4AsRxhzb45JrLityK7GD17bmJ1JKIYxxpttdI0R9FG4S22GXlgKkcdSIBFEwTY9EJoGfM2TQhKIBkzUluSCBx54wALsjHBbH0oLOSYo2h8qFAwKsDQOJc0aueZNYcBYBGQQmZpUUAaT0TgTY3aQAkjBWVpjAcoG5W9LnCGlTU/GTmloX6O6Vrt2MqmW2lyLVUrR3RYoAkWmIG6SLDoXVeF7Cf5TJwgM7tL1qpatNj5z0bgXFvMhldHcKbiigyWMk2AksAiWAz3yZrXgbCBzO8FrdRjAqJbOPSlFdW349Yd31Wljenj+MaWbL5bQXrN0OHL42PCdXbuHhfcWDhvn/dEwXxlfdwVjYIbPccID5rcOledLWNgtbdT7yvGHsw4tTeP4/NDXLvG5VfU47ilQeEUUq9uzEk4q3DRH+PMCHea/O/jl8N59RdkVQqQryh0gAQJ/WMvABQgRPUeEnwlNsSRQmrov78Eaw4NBMPf8kFTDy0pc46XBq/ss6vpkrZIcBfSEgKEfYwewlii4BjXuqv6GmxvrSN6EoCbqaoefPqUA1FEf5kAYsfawWrl/d9Hog06E3ck65VlSTW7kZVYJgxYc3Xm5PTXGHWVDUC1MIuYBzBWMnxiKd3hVaGuDgCL9gXYKlmNf2e2OMIwASRmDWeI0dfDNFPCJCb4JxOc60qXkkpkHFTTX5f5WBloQstQ6lsP+s0Wusbu5g85A0wkNfRAEM70MmCV3bMHc8mGR4kXrNyrgjNCUVU+NDDoFMR9kdp7T/kcBrVeJ2o45IExh1AAX8C9CP94HLyxmXg39MZZblWDT+2VK5ywcYxK4xtQ+7yXr2LG3gYIeeULlFbUxSrp1ryMyg4A2f7vl+bYbZ4sZOUQNcvIsLshwa7ZMp9Rj6/E51gEPxSpCghnvZershXMyzMZUj0loYuQ+1SQwSR20Y+OP4YBonWgfdkjXDKA4BxZIMKls9lBcqEKHlcHh4f6xcnRg9H6i00vpgiv3C8Hs0n/Cs3AbOWi8j2gnT5IDC203gH4vQqfSctg5/J2cwd9vCmcFjkDbsbGaZWGhXwi43TKbbsE0yYzsgwIGSeACbvAD6iZN/jvX4jo+1LiAhXn5OggbtDzzrEOFAnLwSmMB+3MKeyU5UA4eCwZ8FBw65QOjSNwVu9x6vpLe6SAIOGDBP7el4FYuPSNWx8Xhg49odTM9/MHTs9qQt4ctG1ZnQ+qZp+ctHtYPLw3zb8llheeNi6zNeVNW5kpZl7el6KZgw0gwHzr49fDoHikSdUbHIjhxVunfUkC/+fAjWeirhueffkIHXdlZgpKIRMvOENVuavjtsRPD3145NVzHgiHTkg1MPQwVFEK5OOijjetCP0Ac1MPQnPjZ9A3cbmpbMG9jvDMH6g7ZUZpArFmsUTC6zVs2OUX7hoK3rOXhw0ct6LCWoDdiBdJIgGh9zyNW6lJ5JShRDi3QxyW58t/KOzHzpSwp4A7gAyr8kbYPT5VYAXQoGxwUYMIOqn3O/TvIYwXE4SYZxxK0C3qlxnaURGAHKH8LNBf7DxyyUAYS4iuCAhh3Xll5trxrL3Sgrs/jqIqdDjkCwrAInqEtyZyRbq7LkWGPLlFsgzHYelXQkP12Q/Ccq6RplA58lqWKFwIMgcXrCn/UT9HfMDoYKfvVXkXVRXbTC3sNCNQYI6vFunA7L7le1zAyVL9mevkSF09DsVxQASr6AKKkz+qs4Y3C3KDGCgFOUygnUsc7Q5J9Frw7noBlSnnH1wkaogwlsBHk3Mdp5Pa+uuZFZQkq2GuviHNHQLESe/Cw2G+pfdLWuLx/7Rvz9NnPuh7zxv1pXbdUe+fUaQpx0bxhHDcghpL2W0ld77Z64NZTZ86fNV2Oi026OC1oJ4Uzv2vh3H/vzTD6GdlTGB5WD4E0rh+3IPfAOsAS5bPUcAbn4/5oQqxLHuicWgJxSNoCMcbqwxuyt9scWdNwbQRhKFSN52FBNqaMrOXhGxa5rWCZSxly4HGviv5mnilMkMIFuQYCHkFKMgIaEY4lwsmFm7SpwJGxWnk5bbeetbO8gq2FCcKE+1CgiCQA8QJYZMB/5saHFp2v56P0qrW+g5E58AijFlA5JBHU1FoAu8OiBW9evpA+eceGTz8V/HF17vCDZyl8j/VM/0VReGQNrZdWXnP3pWHxPQml23OUoXRqWCOa0mJtlPlYEBIIXykx5ZISAZ7f++SwACtMODZKDV0j83f49MBXw+OPPjbMBU9EWWJ96/77PvloeGTnbgu8j+WG/uWlI8NdsTfuYjlbECloWUoWly57QoEXB2IiKG5Qw0TXRCHy2/bUEFDec1hzhn8S3CRwsmXrFrfLIiDFXFIXo13QBG0p8i/lUoK5reK1EoZACK7aJwMAIQw7xjQ+jRNvjnVgHxBMYx/C/gEeIyiMULeQrGSP1D4mfT+eAHKC57TQNvrEhow7jqBl/zqwqJ+pGrhD3hTUvv0Krsa7IAClaxZXdgQjlmXfSmbSULLnKQiE58HzgN6KFugstQ6ama1gaRGBhHKifABrRHIHjYbl7owsU1KH57iWTqiKcMgZewRzzmbLDNdM5j+euQRfV2QLa2HRqFPQFQX9sFSWKg/A+0NnkfXj+yuXZzWmUPdI3SZA7cQXe80+3IGIMIA0R44PZSuN0tljIOHRCsqAumaMBT0ROKPyj0ZeNQKzGURuHKz/2EPmemuu2uJeIkaSLXCf82T+JWAaZstdwWckLuE5d0JZxiJFUArE+5BqkvqcA4p4N0ePH7vv7JsaYFvMbUXn8TKx/c9C1rngwQ5t4XjjlVBGyOsHYAprMn0/oscZdwmF5aQqlF1VxNUHkQCecanasLLWoJO1ImgOJV9djwEXAB5t4UEcBv7Gddl8COzR5tH7mtQdXDm82Vj2HKBocY+xrG4/v66FME2wMNWksLquS2t78vXUCIKeKzY113YaebmVIwzMriYWl5SgnhclxGfhK/P8PAcHnMSPSXz/joRdnke59hJ03caoLeaRti+XkTLBd2ZU83nF0eHY17eGL7+5N/zgqQWCMa4PS8BHZ+Hf3ht2blo1rL27d1h2b/1wSzxetg6F5735CHSaSaL1kys7T5vouuCCLwRhaKRqD7V0WC3IZJmYL3/56zeHe/o6Javnz554ZtB3w5eHDw1fS/g//+BDUgArhn0KSv71NSUDOeKtrEwHYYOpM08WxvasxnUhOJQoJBRgH/bea/zM3MEoIZ0cDJQ5XCP8GwGJF+JNbg1SeC/7QlYjFjNWOPd2cMseB10nFpm9weeWi09KghGW40rj+QlmcbCuCg7BqqRyGxDLtGAyONp0kOFU9uFqXjxHxOOoQ8fzjowgKxjx1YlX6D9aDHGA72metomPjVBaoXvNIV1Xe28R8QbeWV4U4+oEEX6Hoo8gRnmK7qlrY6XCamDOgPbgCmdOIvwQdH4+nbuu/0EAFUXHnDiLVIIZq5gzSoAdHr2tTqhoOncYJIEcUuSrg4/2IaywiiliJVzFocxdviMPYY0NsPnaY463aCzUJJ65DFWSOizLFKQV+4mKbQh4rHFZ5rCygKZchqHOluMUgta8T2y15vs+2wnGwS2WIdjByYKsoHb6TGpczMPmzVtcQRFljFeKoG+GDVZ+t78aeSklJzumQDstx6GU8ci4l8kjOa+SsV0onwD4Es1vBxwzT9mzli3HT524z0S2q9/tZXjj7wtnouU8ZJppRrojnCOYI3jQsuBPtl6LqA1NZMQJlYUKBgggToH2a/BvZak00T34mK4JRU6YcW9C96grTqItpSoqFLc39Ys7CBE3Km6IhS0WdrnDLSgbq8alHpdkZLNmcWyV6HNQ7VgQsneaxmeXTb+7IcoYlio8Z7ezkkCedPm4Di97COBP4OoII9wrzZvHy1fSTcslZDOaSoO7rvuAK3ckGfiHecrBzj97AlZOpKxSPlJWEpHxBfuGC6dvDO98cW94/qHFw85tl8SJRvhTxnIYdgi/W35Haea3HximlLq/ANqRdvhJ0bVmZUVdu3p5WCuht1XY6x0FqOjccESUsnsyibeIZ7qYw6CuJDOCOv75w4+HZx/fOyyhOL92wnXhzRcvXhanWPgtdD6N8dCFK8NfXD8y3FRHFTu8pdCwnEcVwbT5QeKZJ4xD5oDgrS0gexMEuNK5epnr9EqgmAseiAx3kkOAYLbCrsOH5Zr0b4KJ1OKIt+XrgW/70KVburvDk32pn2kGe0PX4l6UfIVv7S7oGhcJHQhp9v+0WCtYmYt1GLswU683QVTvFcEyZqFgbCCcZdg4qFz7HWbPSqhSWNeaM+ieSwWZLJFVvlg1WujAco/ecGTf6hmx+uI91dgxaaTsSNtnfvhqa9vCKYwj9+D0fp/r6yfAfSVnX2tCAIq9tUzPE/pZanMwD7B1wHmdtSk50DUq5Jx7P19QFT/m546EP+vmxsfaTyhKgvIIQp67ez1mfxNnUmNbCedVaiWFoMVToNzBrK6zectWN+xwbAZLUmNKdiHesDrJaw6uSYGfEuuBcgy2YvHK9OzUTSYZzmfFVEXzDe0ZzYhWGvgvz8GZ89nR+/vs7ZDHh1Ii9wBjBxnScTEEKGtpq9vnW2MsfLoNAbwsPCpuSwCQ96xUgg3zfU8ee6jW5GRERnQ5W+YIA2Lq7MUz9xkAwoyaqdzLgrcyYUoR+AsTzcZz4RE9BPUz0IDduRng20X3dRs0mS0iJl8Da8FDkaBvTRpXyq0OXb/iDlGdKRaBD6P+8dmuk9HuUFueDNYCtnBkhLDhGP2+ix81lMDfmJwkEsStWKqg3ki76zOuA6vaDbwS+CDVMxZOmCOxRBhrIr9jFw1rxrUuyq2yha8J9ph1vW44wLUWyLVxphTWP3/FW2EDM7eFobMxW+P3cyP2TBZi0h0sC4RCEDBtz1MRbTFR+3mnRZ+7Mny8b2bYvWXF8OhDEgK3tc6ymBcKX961ZfNwT4d8293vSADLdWeMuMYS0L6m64tog0vQLkGTI8goLq7AzX96/x1vpOeEE+5ShJ2MxANHjqqv4JZh0RyweYSOWobxLNW666Yoeecu3xz+4s754YzWfkoRcgQHlrLFuV32YIexvsKUwcK1uI5cNgl/vfjHHFRaSMUCwRqUQtP8Y72RZr1CtcWXKa0XpQ3b4vosNTIIIElwaZ5u6Sv7yrUUtOdcpIaEBCxpZlm/XyqB6MCanh+4yNYTQgJlorG6KI/mg7FgqabKHb0YOUfQGAsPr2xWhDPPjBcADc+9C/HcwMq5L2cPqpkYSqv1HGTA3ddYNz2gWAMFh1Qwnt2EBYySvarnwsOyJU1ZVJSz9iyCgApmBOvJ8GxsGUHMe22MJKwkSCZGEWebxKdZ5h2BVawOC3nts/YEGS81HcbxHHDWKAhj/ewfzfl1GVx4lODxFyU0v/jyC9+bh7XS8rpciVetDy+iaL/240V5WmDP69ewfss8B8QPWCdqNqN4uT/XMsPLMUatH0Ja1ryDhJTS1RpRlhYa5hXXf2Y/pxkAe5yzZfwYLx9Dz8JWsSgpWDM4xPFnXmZEAMAzQ24YgtDrHnCfjUTgHPB1yTvKAjAJui/Fw7CYqVNOAwveSwwqAWRKLqDMMh7YXumaTdOH1Ba/Tnzn9PkkmHBjvMmmlZljXUKPvxtAp9SnDijfIwiALwiCUEieDR8MiHZTebVVAt+XQ4CVzCaekaVsi1wTckmLhhBtK5WN3ZXdqGWK9d2CkGs2zmO8Fqih8OB+hiaQd5AQYcm9EKz9t8AfZMylRZITTmrS2+q2kCcogMCq8pNMJH/vXmQRGMGusTa6Whf34/5UkbIli8BzdhDaUEEVbWCq83EYsZR4DwsH5gT/mM8SrW68PHWgSRUN7YqFYoE5eJ7HYqmAwixZqLKc6pN3Ws1Q792mt6JYJSKsz51HbeB5yhhcM5xThqIDSkrDflqFjf5s845hE3VxbaEjEFOMZR7lPAmSusyiBCb8SnGVz8xcH75WSu3etatsOe8/dGD4RnU2bmnDP6e2VDvl/t9W52V1YAgPFsVJ4GfJmuGvlswqeCi6I/pIignrlU1Nijrz4II12pER0Cm0njoiqb/LvBDlJgEB68nCXfv2puZg+fQqHyYEc7qj4BpyeOV2s4fhJJOZ5WJW1PhN9T2Ef1fmc0oOZUPt0gpn1n2d3KPPLZVFy+DYkwhmCxTDgGQigltSciB1uBEg0OdaUc/DxdfzBTuVpV0QH+du9Up1ZJdyIoZAyvysPLHlVSxrzTqVVhX8cxWF4n2mdYedg7LEQtWckOpMgXUsVwfDmVsChXo2zhCeZ/pGxvPo88vepwekjQXTAL3Crk3D36I0qNYYz9XQDxa6/jEOzsF8lYJtzxAoYOECylpK8QgGOqekJOCAJ5982lDMgUPi4Ov5GUNj/1iWCOjrt7D2RUnUc1jQ6lrcE9iIxrlLl8ljlgngjjd1HiwPtAdMqyvvnAAy8aDPv/zSHXsI2C6TAUb9Gytxnk+yA8/FZQM0TzwHiV3GdwsvZ9/2+ZuswscczGrzwmLhnLQnjtK2oYVVb4YNSVaqTy55CPRxW2eV5qt4LyTwnFdtnbOn1KRBin3bA9u0d8XS8brhTWkPtWDG6jgjmg4uGmmTCOaGEdpiYyJ6owENsikY3EUJ2itXUzuXDZrsn2ByHBQmZpSOrEm9pQCSSzBi3Wlhs2lCR0Kb8IAWVvo5NP0xobwjraaogVnWBp/E7TrI1/UnHHzhnw6xD1JnaGERl7Xd0VuEW4KUCcbB/uD5XRnOhzzuYSyGfD6W7dSoj1wrEKxkIvFkM6HabekTKcZiYYL1MywGaGQEQJsTbW2uQFtjzyNcnNRWzUioQVKSsu45fKHtwQqBoXBPQvmi6DkqlWhMj8Lc1U5H98RaZ6wvPPeiFMeVYZ7+znv+cHrd8KjwUgrwz8HrwDITVPHPRw4Nf/D448MCShXiKqOMBU0hQKcXKvgli2uDrBpKgoLXf/jV4eES9WslcLdTWlNCZo42/SWN84wOyS3tDc47e4ZiSheVPo3VgKCjAwRfEQQ5IPFOKNmJgEUpkeDj8pqGsNpaUrd14DDdBx4z2WvrFMWHRofL7noYGi+bmkJcFGjHSnIBJDIZ1X3Zhfb1dw4vxfnT5y7ZmHhulLFZ+WcAACAASURBVLdFaC9TTV3qQbigDa4zykzXXLVyjT533dawcWB8CsMMZcTI2DLNzX6xYBcpwi4u5MAZ+0pSL7CavBq9Dzf3uoQMLA3oZWsEZwAL3NC6p58i6041Qd1XygULE6opgsG0MeA+rTZ7HlgErBQcHUHU/xB0Tp4gwKW5p3WW4Tl5NE5DX4S1t8RMKfY8z83ucFKK7sc5oV4ycJGDZAqM4fnBzb+hsbtjtc7TFqXKYzk7ZsApN+av7unqfblqpRrlmmcN04JsU+0vQWHAIdzzmrDrTW4FpkqS1CwWFNDUWpI5MLBYN2O6PiFxr/YfPCTK3Xp3JsJ7czkCxDvrpr+7OwzGHUIbuaPnhzqJsUQ0EIPza5UeePzR7ziBrYU2+bipAZLCFJ1g0sFoM1l0XeJHZNpiBKSZNTBUqJfIyoOHjjqusmfPQ8KbsYTp/i7lgYA+de6kJZ83mQ7KoUOHh4cffjgBAVlbjaOMgoP4l1CrTIUhEjp3OHH81HBJG8OsBglUHyAJCT4LF/nYsaMjVwC3BBaCsR0NLoVOxN3TYUEAgSPzauHagbA8dArgNGQxGWgh175hjBEbowQ6at78X13f0X0dEA5OIvWJ+jd+dJeNr3Hl+QkUJvWW+9Kdt7H3VlDNkqC4DZ0yzFXk/dqsbanTYodXUjeZuriKbGAChgiEQCMRoNwPwcyL37fbNSpco7mIUBjXHyHabGhHT4blc0IUI1tA2jxRdHH7yKbi4L7yyivGVdtqXEBlPL3vuhJQpnUw12gzO/1YmDW8Zp5/lZTIlK7DoZkrzHVGgpOU06uXyFSTq6+v08KVp2Qxz8pVPUlRGgKymv+NavmE5bZPlgyRfiwWapLQ/JbER68zWDAemSmTlAilu8YFC2w8Cqw/WAxLpFw2qra0G7cqkOdEILpSyCsAhsOa2+RMT9UJ0XMRHDRTSPegah2CjJZTt4WPX2bsle3qNcLikf3K72C9IKxMTdXB5WA+tnfPcFYC45yUH64vm4cyp2uVzUZnjrTq4oygFDuZCWUUvnEbOcAlHFI8ghnBe+eF0e7aud11VmAIrJbQwzBZpvMzvVy10QWrGPXSfBI0J4BLk4qtW3fYXabsLHOAZe7OHmWIxPNqPBpjJoaPreSik7lKnMbbqcxgszkr6eFHSU4EqGtyaC2BKdvyZS8n1hTGB/e9qkqDGFgOzmtM3gPIivvyFGWIUaEPZYhxZ545NgrWqtaOFmB4ERgzVJdDgJoiCETsLEjtcM5wCdY5Vf/dNeKJQ8k7ZJ+h9A096VlQMt7/Kg4Ee4uIGEqcOjPAJ4tE/cSqhWqJXMAYu4PgBevl/qoiCcRqaNUQpYmzOYMYBwj78oa4LwFK7olXr5UxJIchgBfQMshQq/Ykn0PJLab2tD6L/EOWTJ04HcHcwvkbZXchLOBTUnEMTTbpopuTDLfX9YWV2aZMPPdRkyDBOoZ/6xwF3XCdFhNXhkkf0XTYOJoaBKXN/5pkFpgNQwJCV/piHN0huoVl11dot6GDeakp3QHJcVcHY9UEMMx7reLZuDMEZHRAWSgoUF2pjmy9vidYG5zYJKtIQEvQNW2roY8O+DEOa1S+Fk7cbIJ2C1lkj8cHNm4Qn+dz3Rds3IYqDAk2N+/t7g7tIfAVS3kEy9jNxIXu2swJBhG0bGgotEW5cdpMq7U2WzZvHt5//30FVaQYJXT/4OXvD5++/e7wwtYHVJlM1qwsz6uU5Lx2a1gmxsMNPf+0DtaU+arQ96Q0dKrO6iBelgJ7YXr1sFALMU/w1umNa4YDdyUAL8yIHXJMiRxrh/WqZYFy+vWv3tRn1cFC62sqIGR+gjpYsXRb0XUJzTQGjNvYlEuYIG7T5IC71kd4XJqjquP1jOIkOthY40v0PMwdinWDlMI8PSP7ACYF1v6M6IoIa0qwpshMB1RlQXFAi/rm/a/YCzWrWb+Vq5YNTz7x1PD3r7+ug5og5mK1TKIZAdUD3WJIezhhzBythgF7//G7cTPf7AX20yplT+JlTUvxrJBFzb5cLQWzbJVKxCoOwP0RJmR/Llbtjguq+f2YmDDXVJxpjjp9AJOlbG+YSXg4CJwo91C4bICIKYBidMVC8F4Hk+NNGn6zd5faEXgUzY4A5rT3BjyHtInQ8Bc8DM4SBoV8wuHwV/uH6yqhYGPLXGgaEIujLcbFMiorokTk5aHyXDRJgo90fAtXLy7iTrg7yoyfNPZ4OBgsmTPuZ/oeXnONi8+REHZb8YRvvjkmq/TA8P3vY4QQxwCaIUYQSAnGB/AgY0Bw2/ADfip2Ddfcv2+/FKMwb+0hx0MsQ6Ik8CyYZ8bMHHo+LYdIeMEYEAtISm0tMRF4/CgfrHGeR38/c5JEokuBXLxRwspwofxvTp/QHDNtTC7a7/7w2muvDa+++qoK13wj6/khD4SbQXaHanJOFdXAhnCLKM/oKmxK8+U6HfxDKOCeE+RjUhpDxpWB1M/GsCDWAY3Zn0QPCqbwgEySOarVfaAF4aR735rfm8ScxigEazJ9j8CzVUBEuBgaTWMCl218uLEkHxBtjr4GXW8RzBYQJVDbgh+xBDROCwbdz+nTxpI1TwpUjK6DFViBpQ5ktrJj8e06+bCGZRF6XHkH5SXEUh/Tv6zoinlirFMWCEIPywIhgyuZAxc4IB6It4Q0shIZhNGSUfnee+8p6KRAnnBA3D6siWUi96+/KJgDviruuPbEeYqYa0xsuBXMKRtZzzmrObqqsXyrwMt8zf0aCanDm9cNB4UzfqsOIbeJRkuoY5msUg2RFKpKJN+ReTBXfZbAEzAavPebt+OZMOczsq69vnpG5pj/n4eQ0UgdDxB22ayN61qrZQr6rVBAkrrVKPaTx4+ZqjTV1Ev4wro24+7YRls/qY2bNmXNk4WNEPJ/Kh5SzGmljBbqPTgF117z3OHYN8dVN+VRH2xMQRQ9rr2FliGzNENIlusNlw4FasG7BKah0Bz8VeZmoZ5vbdUXn167blixSdQ5KUSSRPAWTkkBLNXXC7LcHxKP/AYFqLRQt7FEHeUP592JNVJkacKQOt9YeBx2lIr3Q519Qg4EjtMwtGMn4fDj8ST2FDiwjQorHARiWcw+Yxr75QunhxvyHr5V/REYOTZmdL9VOvfM60XtpbnwmIWvzpNC4boE2Ozua+PiKWBhM3/sZSdh8J8TdExn8LNZ+RBgBaAgIEfci2au2t/sGYQedMCt2zbbk8GTcGq5zhsyyOtw4eKI0muv3GsPdCU4RQr+qhT47t07bTTgacKawCvgTEEr7WQykwX0HmIyGEgU1mI/PfjwbifRUeYUpMGYf3sqeqYmUpC4BAzFXBliOXIygjkwAIGum8NXX33l0pM/ePX7mXRtPgIqV4QZUVydB1q3TpgahXJYOHBHCdDrskDBAK/KNbNrrnVnYzuqLS1I6UEHUvSakZUC3koKLQIQTeIIeWX1WBD5YYPpmmOpAbJRYm1E8ODipq5BaEkurG+rPFzGEMUJGikpQBsCbI9sLWN8bHQCXEAHbdXjIpYVwaHBWhgFLCoAwvu77CQT2dW5Wnn4AGj12ktwMo3G6A2Ky1gbut3JNGcNLsbvIqARsNXhW89lASbaWn820NO4ey+aiHlhc1tzw4Ywy561LfzNhxE8U9CC6ofs2bNneP/d90zB+vH/9CfDf/qPP3G7mznylF5Yv2n4wTaVLXV2F/Q10fAkOC/DN6cYjKygGQX8zAjQbS5J0FA347Dm79rGlcOSk5eHNw58MtyQqzkryOOFl74/bBE399OPPx6Ofn1Irps2ObAUgR6SLXQNF7Fn15DCr1/g0joxgmBRBdsSMZ/S/pN1LsVBX8oOJk2vUGaj5mq9sv2uEewt1o3xcFGwWCeE2xdffOEEEQ69s87cHCHBPOOMwooRDKTX43Z3p2rgOWCVbVu3Di+9/PLwt3/zN7bg1sta3vvYY/IE3vD8MmfMyQ25Juz3ZMbxPQo4XGe6BAHb4PK7Iwp7300+JeYJ2BbFaoHmfOXmrVJWCcJxjjj0KOXrmp918m7I0Lyic4lR47ZKCJiKQ7BuphVqD6QhbDqWcM4SnI8XyfnwGbBiIfgaSxCPBC+GQKjhO0NtUZpWrMB2RQgwy0GfO6nKiovUVf2SiogBO3C2EWirFYuAV/uFrND7CmjGUChmleTtc88+Z0H+4YcfOjnJXdxJJgHTjd3s9euUeoqFocyYW4yiYD1gC3NcaZH1XSSFtHfvI/oKrKVnJ4iuMWCZbhAcZg45nja11fFiMRKB2ZT1+A+v/4NZIa++8rLXzsaeaXpUdAz8i4JD2eCNdbzJDBatH9S4awRypdRQ4gu1n5gz5u+Q8O+jhw8PP/jhD35HRvopUYwHjx2V0YZojWt9VnnqdAVhQz25V6C3/jIzc2347QcfDO/Kutq9a/fwzNNPW+McVQNQBGWnGHMAHPFF6zjoMW43g2AFw2mMlkV3jy82IoJHE2WXXoGNJqzDIjCAbjWfgEELriZ4T6ZSMlEJJGJtZ+MwHgIEPZ5QnupvemashK5gx/vJgOoxuu3QBFZF0NCbGNxRq9sBS9+j4AsWxTix3jvqCAGgX1BNsz68qKXpsd4bQ2+KXFvbcRlTs9ilA7ESNV+GSXQ4W6kCYZjeV1Z3tzzqWgxdBMhYrOYVjujjjz8x/P3f/2LYoYO/e9eO4fWfv2bWwx0CYrKgHl68Yvjj3Y86KDVlSwmsrN05wijB4+zG6o+0l/9Krvw5UZ3ef+d9MQnkFrIO+vz3f/gj3XPL8Mtf/jLFgngu1pNn5/nweAhkavxO4pERcFuC7aaCkZ4bK9iUnFzI/EvILFMgaPu2rWknpgOKy0jywSbdB8uEw/a5hPAO0c22bt5oS5B1Ar9E4C5ZrA4elJy0J5CEE7D623TurtR4BJkbnDZrR1/B9nF9EdQ+oe7wQe1wHbyan/a+LFykTK5LASwn+UMutvvrFTbKuN32XtfkvQjEC+cvO7FlhYQCtaURrmzNKeIker5HHtmjqP4FxYMOChZQ2jIBQDUR1uTYC+X8uARoWX/tLXL99jJRbi0kvOckOPEi5pNEpTOYLkDZa2vWbHQGpoPeCDbNR3tgeGRtgLD3zp4+LqknT0BB4du6XqrCBWakjyhj27xlm7FUZ9ZhiGhc8JdRzCSuHZf3wX6nswvz6Z6ORS1k/+IBI3/wiA4fPi7BBiMK0oLS64XN8/XkyTPD14qX/VCCb6WaPrB3pyRfHDR3SjWWeQLDzkZUYgq/41nsUUlZ/9Mb/yhGyeMO6pvrLYMGOZJSthHMsFnw8hhTZzkTn+DvM9pnVJdzHWy2u/ZOuvrcHd58881hraobbhcjgyBqlFQyeO0Bfn7wkH/lGsT64BG1a7oqy/KZZ54R5jXtQV7TpL377rsWxE888YSLxXCxLxXIodpbMKxxcI2Nlnq6tzyBHfAwmF6uTVgNdOe+MkrKcIUu0nq1WPydw8nB4NWL30LQwTii+Loek2uuIw9kq3vcYcC0HkfWw3dmYwB72KWRZrXVome3+8IiCYt0Nh6uL0qhBLAFXmbPv+PFZ/gX/nK8joYiGnPmPoYWNCbGaxxP9/FiVAIEUetJ7NiWiOa08WOEKzSlKCMCeWVVlxAwXakEXbuZPcbASOFtgqVxSOcL23v5le+7POph8Y937Ng5XJRbvE9CjHgAVLybEiTwe7dpY/3B9kf8fAu1Ma+LABvvSvulFITtHv08o/X6TLjnAlmQcxbR+1ANNRF4KKpSkp4X44hEpmlKmaCYFRqBoqrkZh0Ji0RCczLbMQkiuP7xkhp/t5I3E0Dtowgql0vuWhTskaLIcS9ce4SFYxwyFuaJ4sV8kSbvBCH2qOaUzyUolroKNhwEGwDj8Fmeb3Y22CLsEqxy5tmCl/uTdqtrWFGbtxrFDsV06fJV3vsIODxNVwrUK1g6+GrS+EkkoZwswpn7w54w3RJ6I0pF/wUeU8aizhqmuj1HvQ9vxvscbwNMlLIG+p7x0OIse4WsRFlxCvJSA4bkEe6NwjA8AAVMfR0JXgYGJONPVqb+xvxD/WpjgeYH1xVvoE3SXAknPGrTLPUZqkduUzYdMuSs4AO4xu4WBB0Tuuyc24JPv2+l/LbiHDeAOPHE8QqBaOqejBkP2wkbglIffkhVHHWdTz/9vDBiuMnxrPEkKIRE8g/G2kIJUcICQFt0u/ni8/2jAC7rw3WALphPuojMU/eel773gio9nnO3dYSwA5Dak6yj4VnOQMknMzx0PrvkKckxjynx6h0ZKTB3rismd1olKDh/7IUXv/uMS/kePXrExxfrHQ+RZ5366Mt9tt1M4dCkHDr4lYqGnBl+/OMfCwPSptEmp9LUx59+4jRYyubhyqGtoMAhmMGN4Q92JN3phoIIJoWLUx0lZA3ue1FFQq+qYc7O04TbSpSvw3X4G7xRHqDpc474VqcJu+hU/dcGs0DHkrGmS38/7tOBNfBGDmSEJKmQidwHT0u0vq3bzhjk98b/qNlQzAjqYnRgsqGHjqri6jCpzRrpFM480zjVMhZwPABcXt5Pp95JiKKTeFpA86y4mHzWPFZ9xteB0udDn2gzJ5n7mQdttw+WDFYPFn34tmjvBfOWDD/6o39hCxUrC3dxgcuIJlsOIMiBEvZFuawUYeKZkoI+rhXgMpMFZWGF2nqep/rK6oiyUJt4FjiG+sqCM1hXgspw3XGBCXJgfWBZsAcIJjrICoSlOUJwsScTi4gwZM3soVGDWQN6XPWwPYfwxnUfqu6xNjt2bNe03R02ijaHZc36cGiwbCkr+fGXB2Vxfl1Y67gEpNetAjfg/HgICBYUuj0weNnwojWnL730Pe3zRcO+/fvd1ZnDi/fFfrRlWr3urMhQSFiP0ghuxCvvAmFBYBMbBUiFucFK5ZSuElbOcx4UrLjn0Ud0aIO7otTeeuut4ZWXVIAKto1WCdgKA8NWWtVgYR9gbZPEReCbOSIbEwYLXkdDXAulQH/0ox9qbIuGn7/2C+GzwuM1rg4MblCSBhg23kfW6KZhmPZGEVJ877oZQBpWLNU1RjRMUqnBzxGO98hqQclpDtj7uPsORvq6GAQI0BRNglAAhY1x81nHsSo+gCfV94Qf7AbAkgMwXBbI42OvmxkGfc/KJ5ASey2ASFrjUT6VQKi9d+P/MfacG1Fny11bMFaAkbDWXawq8JCNTBQXnhPsFGirun93FTerpTzoyAnBLYLpIuugR1IdUR1OIEygDrUROt9i6oMv9tkMpMXQjA7CN8e+UQeOdcMLspihksHlOyu36YyqvBHv5bBQYGfHrl2u/PbRRx/5YvzetA94haWVOzDAg7teMhapS/GFx8n7EAodrTY30ZEJXHdZdtBewHu1wXFlcGFDAg/dh81lyp0DfmOMx8FDbQCEOJYFE9cQA2OaL00KsZ7OAg4k4ebo/yzwdNXmeDag35BMW/lO9gB7LOvfQgHrHdAel94QzUS3ibK0E9TDAwiDg1cn7PQ1jalrgTjIXmzcuTrYrUQ6q9GE9LLIbMGWlR0rH+smND2oOybGw9HU7+dNLXL3juU6/FulZBnraz/7qQXFPUqUlpXJ5mM+5mnca2Xh/5vnXhrmVK1sB2VhH+hg0l/w5OmTw9/t/0yHWkERAGNbmfeK4bNGkIMqvwnve1M4bFvz6ZdHY1lKr6bhKP+c7up5pDhMPCsHhhAoFNtxLOTGsOehh9S/cI33JuwTrMsN6yWIlYywadMGcV6p+YDVJ2uJxATdCKF601mNU8PHn30hbi0lAWas4PqF5QMc54fXC8zR1qP24z1xbBEEds3lcTz7zFPDseMnJaCnhw8/+q1LBfBB92wswcM1UtVtXP+X9GLj57wbqKYOeu44blTMfZ9/4QULfBg0WIE7dfZoFoFyg5/LuWM/YTHz/rZgryr7DlfLRhFtjqiPDctEAnBaQUHmc+myhcM//dM/KhC8Q/92Jpha1jKGz5u/+tXw7LOqgaLPcobjrmvv2kNMDMj0VZ1RMlB/+9EH5h9TBe6+GQ/aA6JWMie7Ht7jPYYhB+Ws5QPnBWLBInln56U0vZcr1mOsvDzR9EREcSOIo6yBydhXm8Tz3q7ORQuEJf/qzV9771GoiTGT9OOyDeDWuo872qiGyylZr91woCHKkaGjceJpXqFYmRQRHu5aMZngU3/66ac2VvG2zG8uuWSmF/CNfjZ3XGsGtAI7BOgo9aQRyklNXyLGTBsdKHY6JE1rXHR2mXrzvQ84DhYs3357cTitvPN/86/+VSZHLuMlWQFHj37jRT8mN+TQ10eGp558zk0v/7//+l+taXjvIrEy6NWF0GTTsjk6644FcLqrF5AuBxFgdn+VvojVEI2IK4XLljYr3ZfvlPAiC5bqLuLDguDWxI0TTuIKdoHuWS1Gtwa/J4sH9yDCGX5i15DOQUVAtMXtoGVZnnzfGp1rN27bbWz6GXOwOPgRooElYr22QmgrIjS/8g70uYZK+j7AG3yPELVCAP+3JUoWYtH8nPbOOQ9E0puKwEhLk2Sj3XTdARQPmJ2VgTYsgZctwpipYrZRdKy//7u/M63HFdJIfimB5AQeBKzcStgA6jMx/OuXXlZFOttb2myabx3IU2e/Hf76wG+1PvRVI/AZ6CICLJbFn/zJ/yjlfVlW6iEf6hk1A7W7yVyXpQzFgaDMEiU4YeXRvh4+MtlfWJMo/9OqOnhFgpTvTQeT0J0rS2yluqpAayLAR0uxTQpurhDWSDGiBQtxY5PaTxCLeyxTDRCEA6nRpuo5zhLYA8gxtTXgtIuVo7NB8PuCW1XhIqcTOdbO0+pEwzgvqMbIR6qq54NdeDTP1kqo4bJe7/vAAFje4OXGKBFwSUy4Q6APa7isSQqvAy0yhpNiujAnB1Sv295ZYZ3tcXF91/YF5oLAUNoGvJlgK7/wXlIGJ/CUA+XuNzdneErPQkblz3/xS3O9ES7PKCB3RHkIx2Ww8TNWKUoSjJ17LlGVwsRPFEMiyOla6zmbjL8NlnVSmNsUqDym6xDbgAs/X9CAz5jOI9Y0iT0rJGfwghdQxQ9jjsJI5WFi8XIGGQNzZhsO6EtnHWz2fZUKWKKfEbzbt+9wYwvHByrwbutXi3tISSMr1A6NGtwLZKA5TqYEObxOhKmVm57PGcfU+dF9kV94H/u/3OfORVtlnEL3tDfMpi9vFtiUgXEu92uNtu/abWPTyl5Kz+4DhhmZu5W0w5ohrFnPr746FCX92j+95SJGTDS81c3qAkGbe35HVtdJ9XujpgR8vgiaANlgRcZdyfPWpppWfQBA8nYFeMAWGsZimETbAnEteFnT69A0Dh3LGnA9GVBphePjYuv8oqh5SbcNboUF0NABbWkcNdY/ay4pDF6m1OgSnbpt2MSZcCgG+nAl8NZBNOh9LfgnsWQLVoRNBVD62bBeEyzMdRoWIfuH+eK+WHc9tnw+wrQ/y2can77nWgUIXQpvkyBSHVYq5ZT3mpSPpYzE9Vvh/F4fYfUZR3hRzL2NjmJwwIKYM5+srenhmeeesyXwH3/yk1HdCRQVAt5KqLBxbmNrVfcmA/BPv/9DdTHBAlCJz4NfD28cPyThKuWu97DhbHlrDCQlMDa6pjwpy5LEki8+F45dEW0EJWu+aDF4Ll5NuLU83yUJ1CQlJNjKK9agYItKY792RRl+a2X9UHRIAoGA2TWy2iToNwrPZN/a3fS+IAAbKcX978qaInbyucZzRh3GO+jqLiUyDBAyCKmlUhJUm2ue/Q0psIYqEPDHZXUt5D5a742bNzjAzapEwc81r581wxtNIkw8xxMnj9n4cDMGGRyUz+T5opADbTnAi6UuQcUZgcL6hUqBIgT37dtXlnEH8bqZaM5ADAQpPc6ovuKFcC0EDKwGCunw6ud27079e1yY6MZNW4a3fv0bj+sJ0Si/PLBfiTjqo6jP9r4PlIdXB5shsRYEFN1vUmCLTLrCu+XeP/74Y5YbMC5oUrxbRYIOHjyof2obJThhSvP2+JNPDO+98673GQG0vtd9Fb5q+JO1uaWaL/Gu8qw8p/ccORBStmtUo4J7bJZy3r//KxsDQDV3xbG+r3HuEG8YiOrUseNR8MLYFylwOyq1oEdDnvh8CoJzw2jd0IKa86k4FIgBygbW2Wcff+51jowJpZV9/JzO1215WB988FtDkdRf6W44vpaZL4FpOKtLVS8E781Mp//809cl/6iiRTrppeFfy7LB/SGLiQ61NySoTqtlPe2c4LHmkMoCKfoMNBAI/Twomso4mekzDZCTjRTGAEvJP/Cljh4vEEDOwTMuagtRG7rcSldPY8hIKjQ9wt2ySP+HdafvOqPrljm+qUJlKps+xKRzQMD+CKCk/nH62YUe15zlpGc2LY6JahjDXYVREHgFxbxAczcu7s2un9vidqowhxJBZglLunGsNRYrEfK4zS5cBHxiQkLgkbvGvsJAyAELx7uxsklIBsHNmFw3GvbABF+b66UMYyAALGHGhGIkOcisjCeelPBSvzEJZ3jB3MOV7whw6D+3EDJDIWUeicZ7nDBEzBQg+ywBUmYfDuktCttjBVWwi4NEq6R5cgdxh1kLHtjJK1WH+57vR9wh1h6QFfgzO4bqfgSVXBfCmHTWGOtjjgJGu3ZudV0JCga5Yphc/Ws6DNOyiCj+ntZTCoAV7ZL1x6p2I0wdKsZDGvuv33nHy5XIO0Hcgsa8F9lvcJknOocwZgSC1oo2YSd0Rs6Kq2r2UbFESBBxwAycVFY1Lj0uawKWYMwJmLs6ofeQ6jHTtVrJI8aHVS51ufjMYLF4loz1vp6PPQPV0fU8wN+134n9hBmQ/cp+xOrnXLIPqM9x04W4wt8m/8AKXMIXlspFJa2QRIGHsOc7ewLNfPDJsPuhPcPb7789yoIDY2etsETtEVAI1nTPwByuJaK1gJc7T0WX8Cxc7AcPWO9B4GGYrFsX4Ulm6htviKGwYdPw0J6Hyji1HQAAIABJREFUh9+8/XbwZskXniEniALzpVXxGiurmLWic5BfWiIbLJoDciMIYK9RfGHrVhXW0r77SE0daIPFmn3nsScc5Pv6q4MeG4LZhbSAJ4mhOFmGgCl7gSqSssjxNlFetioilIBDd+zcIQtahaQE4e5XrOHCucteAzyz555/fpjRfH780YeusogR6u485mabOO5gbB6yyAPsS2oz/9Xf/lTe8x25fyeHP/uf/9SCz51D1MbJ7Zy04YhWe9MTLcZ9KUwLYeCAUrn/PBQHztFjbRhTTErAWEPofWDQYLP8bGFcbIrGdibTY73wPITGbU0/QdWyfC4ifFvujbHGVYu1zH3M6MC8w6XXGOgziPuC9U3CDFrvnOq7WsDILYoGI9FAnGwFZXilqSfRfLiL4XPCnWyB6uJCzC9QgSc5jIG4s/kdLwckTYQPzQhBgfXqEpBaUDIPWYPeJFjbWEvgcghlU3SsmRXUowAN3T/Kumqrn7lv3LItfENI5boSxADLemzv47ZYSMtG6MHhhYZmFogxXYrJiJNJNTbmUPeepWYEWCMJQlVGEmsdIIBxUV97sTLlGjtHWDPWh7/zqJ/9sLibXq8KWjrvz/MVeAq3lvlF+MA+MJugKg5GM6NaEChaW0XNd+/cpnKZqo0nywY++EpZ6ZuVpqzFG37zzm+8VzduWD9cE9QATAemvnOXEga0Hc6pLgRsAcb7mSznfQe+sqvLSjXUZsuwrEnWj3t465XX1x3QUWjdodrWroVFN3MAvgr9jDmyF2iXNvux5zqeEzS3UqDa751JyryQCv3MU09735IWvlDCx669uftAE+xTKVlbZjS9TQ4AGCy/m5blz74goEruC38jYMU5hbK50q79/OGIWAIURrou74j5oeFwdz5BSCKZRjCUfmL88QSoRU6SDCnX6Ulpahn7vs4hEAzKZs3qld53Fy+oBCfGDYE9Pe8GwTTsnVvyeHkG9n3PNbEBnuOa9iBz5UC85q+LkPHeufIGMUSQXQQGqVRHZh3PfVaK7rjiAY8/+aTbd1EXBHou+57Ufc6aE4pKQBPMJNjK8wQiTWs4HijWfIgDKJ2dO3c4nkLdkP0S+Ci2R7Tn2e/n5ZFhyBB/cOyHs6OvtDnjrAZrJ5dDXrasc6h/U//3//MXirPcH/7wRz+y1mbDHzp00JP15Zefl4Wn4JEeFr4nAyennQtaAFBzVQ/tokIVfGrBxcbjOixq9yNjsvuzyQake0Dctg5gcUCbvcEmtlIIADgScK25WhiBC/KALDaYpBMs6gDFsg4E4MUs6xjBi4UHltW4OEeqNTUCFY+A8XgTCfAHwuFzuLcIrA502vVHizq4pyi7NglWsgnxWlQEfLuNRHl7o3eArp+93cCeOwSgLWn9a6iEv/la0LE0L8ZFseYq6DpSUMYto5ER4MxpakBQoIkIM1aInhg4xx6IhGutRbBwEioS0benw6bCoi9FQPlD9xssGId5YtfC8begshcQZUI5xVZUzIlZ3LjYpQQ9Ro2neznyeXi1wHJOy0UhUXObeZDS47qUyNy1Y5sSF9TEUrYb99uydfuwShXZ5gq/vKisL9zYm2S+CWo4rXrSHFKgOhQCbiO/u6X60dDw3pYb7c7jIypZeUuonTIw2Cv9Ml6MhWXYgBopCWAGt+U6gRQctCUK7zRkLDACxVDxsj6IYdahlSh8Vw6vhb4mHu8AAck9KE9kQaW5a/gLhYAC9ZbQXmCM7LkYBWHl2KDQ/clW4ysdtBFEwD0u4GRlEqsUIgCBU/YL3egXK0OP95oJIWVsHjF1orWm5wVPMY88G3QyY7IlZDGG4HqD41N8CGMFRUntEoxBsxT0Yj/MlXVNrRmei/FfVWeYFoR4EFD5GCNzR93tdDMXzCXjhLTxFTI08F7mzw18eEHJLaStYtSgyBD2VMBkf8FffmDHDmHaKrImIYghioXvNBZDjWS2Bv8HBwTSac/YZ/vGjAUsr8vaY+6gpPdZMUBnlEwhaI2HuFLztEQKNIXT8ErTvcdtwwqmdN6FyoyyR5CnrPXU3/zs9fuPP7bXeBe1ks+cPWmr96RST639AmNaqLHxHeFF62tTRdpXy5xy59ODLlW6GKwfSNBFC7DwNANdtDDug95W5Wjn8w0bHeGeb0efmXzvyHopOIDrd2aer4WLZzZIrDIOjzeZNp4tQSuPYNMcCFd40n+3NUFJC00hoZuyWhDQvMduk5ggfN4sEHBcXRgX3NFiGRY9Bji0ZAfxBN7gIuCj0VlINlXgoVyrX83AAAfnWRMHCLWoA0juvlJzbZionmPyPS3Q0daxhDksBAZJn2X9QApD/8Kq7p504WNKk7OhNF+GagyZJDEgrZTCQODwtzdil3+ikwcHiDF0IwQLOAR6sS0QkBzUG6r3kA7Pej/Fl7CiOXgEjSXEXn31ZePkuK4Iks8++8xr8fBDu2Uxq0KfK3dNDZsUmV+3YYstX9x2FCnF7jdt3GTrhbl+8cUXnZZLnOJzdfiG8rlt+wPD60p+wd1mXfuFl8YrmGr2n3/Wv3Z722sadf+p9ziIo891DZn+vBUU2xLhXV4VAwvslDR4lwyo/W/qom9bRg4BWgQGX6GeSUggDIE8Fso6bhbRXfjewBXMmbnyCETh2FK212msi0HFvnMacUogoCw2bkpFtuWaV4RKqqWlFyeZvtQSafrgfDF+YHqk/ZYMGAlyWnjNCDawt1tuf8sEM67YS36GJIKZDw1/GojC1qjup6ByFIvO45TOrJ6TAlymE8KpFqMBQe9CnnoO2EawTaiit1rWOMKOCSRAh2C2cUM9ZkqaukhZarPDQkEQ8tWwi/ZgGjqn+zXsI+9nQ1pZELxKlAcGZZpflJxDRsBDFoyxUmUBLqjQFc9pyELP7RR9PZODp7o2pUxbuV7XHLJt3MyVdf7kswNqLUXaNJXlvvLm7QImPHxjv2ya/tebtCPHbU30ZrazyaLrMw1r8GBgQ1gBWBnegOUO+noO8umx7TlmURqq6Pu1S9mWFwGNDnQkCJDJa4vRW9nWXXC2PkBdei+JJtmgfU9jumCk+spGRLvyObQqX9GULqTCwQfQ1zPEOkpJRGOhJD4oloyLBEZPHQgWxMIWzJYoPBZh1eAA2z8nfPL6dd0Dal8luDgZRfeyhWvNHVx3sel56Y3Ygjeud1GXEJq23EITxLLBLWuFyLyiBFKMPpZHqgFiNVN5jw7IWDgEQRJlNw4HxDJitGS9Rtg4m7gCqfzecEWtCfeCIZG61OmW3WOz8CKAjGsqV9W4KPi0PvPEk4+5yh0HCgYExgNrc04HLZCI2BXqtrFR6dnusSfhsnHjTnHuP3V95n/5x/+DSP2p+QF2ivt67Ojx4bvf/d7wk5/89fCn//bHcm/PKIHg7LBXePunn30unPCAnzuCIvx69t1IGRa23vgwlKymPFlgex3SmHSLqFXPPfe09/xXcm+/VADd+1XzvV5enT2Ycs2Z3GYEYDWaWmneLPQ+aoATHKRWtHi6CmTBnMGKvD1FplrYQx0s7aA1tZH7DPTZ6PMSvn8sOHtNEqIEzWD6ELsgiEk9ldWiVM6rM8C926CAgQUe3mdz5BlUvIMzwlphiJwX28uFo2T4QakDE8dq3Cmr9azgJcYOPo0i4kyjZGjC0XGSeWS1oqhLXjTUZnhGgni5iAdrVq/w+JFjS1WvxTg/yUPOfuRMhel0/OQJ/42ysKkOKIbQJXUVqUB3zxNrwMsKB6MIK7dkVkO0hvr0N+JzKFK450Bw3Smb66OcFosZRRB5KfRfe5WRS3jeiTnRjIAKf9zvuj2QqQ8//vz+VRWROay6uxQdQoMjqHHD+NrMgcbNGhNx4KOst5EVUVYF2h3hi+Dgn61lhDEZQXbd8mph6M1c4P6kkPydv5ewbg3TAqmv0wKCv7fF0JuwBTXX6795ke06x5LujcX4kgUJYyMMlOY1p0kkbn+s4StsMgkS6FSUiowAzaTbCtW1bClKiON9tAXQSskWF64urivJKboO9ZBJ8GHMtFWiZGLYMETVSSYn+FW4soRlCzgvNFZCKyNnxsXSd/YjNXLLo3Dgxsoz8EF7MzwYcIatcLBOCYYZKYu+Jh8YpbN7kyY40/PHYer1CG427qre+6CVSVv3HlMpHLYPyuwRWcFg/dO0WrI1QqyhFQTJBzfFHT6u+VFvQ1mI27du8rgh86/fuMNCGW+EIk3Lp+lerIJCymw7K3YIDBHSba9p/V588XsSRHPtHW4R9kzClA+hlA+JFTP0uwNo8F5PcaAleHr8VoN1l/Wq0c17SLfGAt++fbv3/SJZYctF4XN7e/19/1f7DQ2AFeNi48qzLpRBYOM4EAgWq/t3zWnDG7JKMSDc6aJcbEoFWFhpLAgqPKt0Jxlb9eCavR7tvfbPsb4xLuIJYfWynquUzYhMwsI1T197YMvOncannXSi9+JRozh26vcNlQVmS6lQrj0yjnQNhJr3L4pdY/3808/cIAPhCA2Q2iU3rsZwcqegam6QhDUw68y3lY9d6LAemh0DxkuxJjxB2Bf8HpwWweeSsfCNzRihENtt86xRnNtI51e1OxovtOBnnrCU4SMzZpqtjgw67UXOfSDYjAe5htDHEHIDEMU61qrwFFBGBPctNZY+ba4z0AbKzG3MsLzLQGOcBOd5dR2gqf/3L/7qPsVx0DRsCkx0XMvGGNu9and/5NK1dC2hxkUbDoDU3VjypMWcmghUwEoNjd4k/h5sz9Ztfu/rsVlrwJPvjysYXJVXa64RnloWZl+HQ9O8VBaNl4UG2KWeA9cGSwDqGJYuhwg8KpXyxhADSQ9krbm0KUVumC8tDLzSjAXIIe7jfR0ughTUNCAjDmgAIb1cEVww3Z7PHiOHw12Q6eBtAak7AxoaMkjCCdgfQpvfRZiOCzNxHehdWfi5dvMdzNTmMb6mg4eLxtgondk1Apx9iWLE8pcy4TNE8HFv2SRusW6r0aXXR4qgFdzkul8V06CtGpZxMjBMZw5iE54b3YtYha0azSHVv5KRZsfCVjLjTmJAXEdb6/oKfndJFgXeDBQ0DuODux4IlKRZW7FigxMJZoTpwzJI4JA9osCl07LV4ursBVnOx4aHlPCwQkXar8qqNkaoFkRuUQT2am49aeJkkpFQkQ40TrJwxmg8Ak6k4woofbnHsazpUzeYa0z676rVYoATjKuDTFCTYlHM1TJZUjwjhe7pm8dz2VjAC8N/8VoHSog1F17uQgmeDhgDJSFoCGI64t8GEt4PHkr9w+Jl3dgfd5xsk+xK3r5ee6eFjuE+DKVaK0AVxrlz9y5DBcRLUHybVTaW/dYBdj4Xw8lhv3ga7CvDExRfoqynFBtnRf+7rGuQyk5VQ5ghfJYAGuNwPXINDIVhmMeGhxRUxZ9a1nRjZkNw3nSBSOA6IyNCo0VgpwuLoUrdhwp9nG3uvUAV7oxZl7eDIj+jeuYpPlVj0LuvEquQQgALt9Go35Eq70pDxHo4H7oHAUA8vtWCM/CiuR7kCs4/nkYbtzeLFMBzXVMqu5tmlPCf+vM//3NR+3DDFdATkO7vJUQclKjkgHBhWwOED0k2zNiSi0C1EJfGNI7sFMkuN8lDN6xQGN1Y/o7cv7aQ22q2YCoF0JZtrE5ZsnqodpX5uYNuY9eq29vHTR5pXMMWqUkAloiLD+kdVwPBbKFHgRUdlvNymXkvz8EzY5Gdk3XDZ3kvSQspUKJAkqqrsRHYeB3U7CAnabJnZf02C4WLOtkDUe7NlHTOYIrCuFTkZ7UKAWE1uV8bW8ibRpaHFtxUP5pxulUQlg01JoLbtxXOveMGp34tmwPlw3uotEVw1Lgflq02XPizc40hgrlRb8L0uapvgqeAgGCeuK7rMiAmCndmL1yUu8rvHeWXsECAQMon+3KNhFN7OdyTtWWMbukuoenqa9p3BOroeAPTI2sey595QmgRmGGMtno0dViwD2wVJUqwGynZS9Xnb9eDD9tKS13kVOmTpnQqdFpADVKuSd02dIa1Xc+PS4vi5YCk1oN6x+nwWhBoD7BnPH597/gCVQprf5EIREF0nimlKLPJcd2DyQZfD9QRN5+2SdROiCJLDWpaI+HyugYGvycglsievifIGazSHlrRvDLWMCY8/xpjp1WzX7EcERIunSmFTtKEXWjd54jq42zXHDptmv0Ar7pKG6RzdeaJNaO+CvkK36reBV6Fu5TXeFyHRNTGwDwIqRhgyUsIAaANI4yQFDgKFIgagnb7LZUAcfu1B+yZ6J+r6unzrhUjOcW0doDeUKKVQaAOd7t2enphwroAngRz5SA15gfrpPtfUSdu5hymGAwjjEOuS/p16rMH74aqaDZZQbC0RbMR5wMbRgUsC7dQk8LjrCiSY+OIscNQQabcupcu4vc5SwQJVY+j292547gNnyS3TP3jL//hPsLJd+FGPIgGYT6mzHxbp2W2M/CmuS2UYO4KbjwoC+wJmQDCG29rK6oFkbXq7wnm/lsLZe/oGpMXF2uhFsQLXxDEJNyRj0SSN7vBrkkJ8b42E2xYQ8T2jz/+xAIHV41JIjrL31w7wxZ7BLOtzupuwv2ND+qPaEeI8kTOKWvKwvZ1HhXNiLlxzQcXdgJDqzoXo7FmMbomM1Y8iT2Mg0w2WwkEKLUwt12/N9zrCCus9JSLdDPWsuB9iC0YwmV2JxO5WK3AgFUQQMb0SJOvueQzFKl3wENzZqGpZ+zi/WmLlevG2g0tr6lTaf+emhS4rYyR9Qg/PAIjBZjGHoOtN0pT2k0nqCLLSJ9JFiXvYy1zRLGC3KRBBxzY4aIocFA5X3zhWWHY0wr6qT8eMISKbLlanelqSZXH4ndsQ0qs9wGsD/Y+gACKKN20lX0lnHmZIBAEOqne6yWA3JMR4axxNObvjiR1Zmwk2DSs2Im+xcOBX8wJb1inMUywe6AqshxXiXNNcKvhn4YZvJHtTMYIYe577A0JEWVuOIs5c2F7PQs5BQk4xyACTkmj4yhwaH/h8qdMAAGyw4cPGVpwGUusVc0NCvDChXMjS5MOI64HoudiDGsEfXjseBSa8llbqBV7QHMibIruOBmnYlwNtTE+uPVAPJwT5gXMG4scLjjz4efgHsxlNSG24i5KIHvF1nkZCi1PgCOtFHgvHWO0P7t6JeVTsfyx0qfFMbcs8ZAjnJgHK91itTgTFuiiIEI8TAJ/zlsoi32ecH8HsIFJ9fzsLfj6nOMl8paBhygUxWQR1EWphWpJ1itNfiNvpz75+CPNQZqEchm0WGM3DLItu8ZZWvhRlBwXL0LAxAdPQHONm4/cgrKFNIvBZOAS9rX8jecjG683k69bcEUHW5goB4xKWbSQ7ev3NfprW9VtpfAz1/S4dVg/+OBD84ixBFmwRcVG8HuAXHCHtEHNp8SdLngAjYfFDBnc2Ye1mXscbnQJxqXNhpUGlQorjHl2qUP964QTPoNgtlWgzznZQP321uFeaqPz4u+UfOTgMUUIN4SUe9YV5oXwCl9UCRYS6lyXsSFgsJjbmmadluuZEUa9qZgfrsMmYs2bhtfc6bZau1SrMVQJWqxLPmeFAY2qqgmmD2HI9MsofUgWoy2bCOoWLIZUrER4xgh0uh135+UIdAKwscJcdF6CikJEdM/B0n1s72PDQ0pWoP7BXbI6paSS6YZQS02V7JPylGxlAh9cscUL/ASfnSAOwdavDx7wgcJKcgcT+ttB0fLno9Qt7NuS0XdtfRLIbM/R+7hcvv57c8zdPYXELN1p/Vq501BPcYcJ8JU13MFelxStgBib0NX6SuDgRbUngmzgMyjUKLIoE7Oo2EN6HgeUpeCpwW0FWec38ZScLehhHT/iGWYFXZCJ6dZeLpew0K3gfvGLXwxPK1tv76N7nVGHIMMqj7dttnkZdn3Cs/bcA2OFvdO5BtS+tl6zW3/NFS7Zp9PaT4ZfUC6ce3uulVruBLQwXLBa26Ll/Bi3xSO0oOUs66wW5Y5zyFzN6qwBTWKIrFegFi/CJQgwHrxXoxRhUFjoI7gtsJNoB1uoZVjnEiCME4uCvx+lifeETD0i+Iy1gIroZ6Lt2Yh+aSBd94h3NHX460NiCEVIRqjGYmSxb0G4JiGi3G4WsQ8XG9cDL8GJkDMfebQGOYQ98BYSLmCia7eF2G9vfLkFcwuRFqJ2mY3vZSMaWqlofl9jNLYS7pPWdF+3xxR35r6shCPWbriUvLBU2zVNMkkm2a4Qbm9ZPxyAFLiv4kya1z50FsaynttNcQNRsia96aHOZIPyr+EOLFjzniVIOSCbVYTHqdsVOIES5SQRTXBT/LzJK+kH15+D0ZuzrS82BNeFldAURRdBkvBmAyPYWigTOYdehKJGSlhol5fS68dhbiXdUJUTApxlFle1n9EWJhaGxhlWRxgL0N2S6RaIgpRmAp9YzA600bmG1Gv4q1pj8MG2lhE4BHDgH5MIwcYmaeRB9alcoS7Zl8SrnQLjxV2Xe4jFjAExMwM+mKaiHAqysFJmUUk+SjJgnv/Lf/4vmvdNLt+J+71U1iHj4DooMuOYuPQtJErJ8wzMN0oLfNpUSlvOHN7f9e7YR/ZsXGTqtlLIb7hOMYJu5JlqH44MHkmWKGKtiT0rqtaN63d3CVjvx1LQPFN6OapGtWAHGyO6CNYoLBYLlYKxfEbAXlF4op/Faky5TwceuZ8scRQOZRHO0n1dv8dixioHdtsm7vhiKV+fBd27DacWzN60Vr6x4NsD7oqO3scSmq7SxtnQs/AMCGhSwbcriOuYTM+LMf7El9owc39GqHcaf5eJhXHShhnP7/xSroNF6jmJkYi3sHHD5qK9drXGdFdi33JNRPLICCTIWQ0k2gDsvazonEYVw689b+bdZ0WfoSsKcgQDBr4/z+vMaNdwTtafeczHTxz3bV2EXpsTgWtuJQOxBq+AHIcqcjaLV0IXbTAp9DwRTIE1Zkx5GiQyyVeMX6oWMfWLi8zehzwYVAc4/tv79D24Doe/BfekUO6xjXTDhFXdCsL30HP1hNLJ4gOla9KpIIVYdBiJCkvIpFpXONHNuYzFWAKmiiq1O9iuuzH2CoA6gCjjCouZFxYL+JYj+hJmNCVIYCOCipolYMDgd7bOip5lBolxXnjElQ5t3GzMs+1cf44BNUcagrAgJ6ArIQEmeOr4Cfene0htwxzsrVq3k1j8aA611s2vxmW97ZTaVPbC6owST9wBVzl1c+VpmBUSjnjze/tApl5DnsGc77JGTDkEz0dw0CW6Kry5tGIdKNaFKDou9ilFu6ltslmZfhu37dS6zhv+8i//ymOKUo0L2zQnFoJ7MWV31L2YDLTtKsb1ve99z89w5MjXWh/h6FXvA6gIgc156KAq88I6Bf/O+TAWrNd88WytxCtQ55QNrC3GUBBKGxaULR0dZq6vDuUdvOZaPSdWIhOWL6Uw3UDC1ljKZfK8tlJJwAJr1X0ZE8XtWSsSrjgvBPkbisSU9PzjhZHIw4kv65qvCXzFQOMeDR3yN+Afyqt2AJg9TeDZxkuZZly7n6cVV8uMfr72fgM3JlCNm4MiQv7g0QEPUiIVWMP38yEvg4/32ojo3YoTnB/aCPD3+mcLuJ6n9znWOeuF5c7zceZaGQF5tbdI6VpLskqkghpng7HG3fvAz4fSnhD+yEKu40xEBTQ79oMcQ7GhxK0p2VfaN+xN792j6mDiibJGIyyeSnA9eS35+9H/G6ihBPPk7zv9GS2D9TVzBYsqGWNkAN2WdTdOSQ0AbmHmyHWCHr1YjcmNNgmRbbtNGePkYveYvXZ6uN+/xkiI2QoJ0M/z4c689davDTmsX79FeLMizZowWz66lr0G/cOt4f2m9FQQiXvxOwRMW6s+qKabZVE4MGQv8XuPAbod/GQzD7Cc1YFaWB1ww/oNa4sfGjwfaMMWCJarsVqstlizvpaVaJ43dS7K4ykrn/GhTOijhvftMoj6HNXDOqhLjV2CKlh34TcHd/SaljU4wka1dm3tQyUiMJLuKEm6AWpYqnRUsN+4/biBSY7p9UAhTQsa6MOLtwBu6a7Z2gMh9+Nmp9VTMwnac8GroMsF1RBvKJlh+cq1w5PPfXd45/0PVIb244xb82LPqmIGBFxQGglYwwxKA4FNahD7wndVVpP0cj0DBsMd89MR6NlfjNtJRKynhWxZXCj58n6Y54WyyDmAbay0YPZG9X4d8/sZR2AuumqHjtd7OdlnCd7yO6xQ9gKfIbZj40LWoBWkPt90SBcswurCciaIpOfsdmoolhQcGkxDdKKT1yb88475dKB70lOdPDcOquoaPhsoJRoT6DlgNxiuKS57e2GtfCa9Wb5P38OL3usIqL4fQp8EGGf8arDTCrLNKOaCIEPBkHLu+AGziUFTGccj79iB5JxtQzjMHxS3iks1c8RnEW8N71Hvbc/RtUq0T8iQ5L0dQG3Z2OeMOUYpNFtmZMG7h+FYObQB2owXe2jFkjKsoeebR0CzvEme2p7qyVMndR1FkimygbntNjnauDqkv5PsUYef947drFBhfl9Yu8253KEZldKDooS7hSu9CqqYSU32yiK0NBC0PzQS7jurflqNsfV1R5NermMLiVg/Yyt7Ukv2RLW2noRKyBIaW4cJWnIwLijS/MUX+8TGuGgqFQKbA4D1gMbG1WchOz21N1+oZ7FaDPJL0XSQzgqFSHEVTGIct1V4PHOg3mTanOT0P/jgLrud3AsXKpbxmG1iArytT3jVdMjQpig8cqS0rCzizSC82qrzpoCeJkuQgAewiqPPjt5jEadOBz9jpSTLKr0Z+9kMg2DZkiBTwoh9ELcxhcjZj6ylC9rYqohLSieHPhA8V3fI6GtPVWYoCsrWYbm+WM1RO+M9xpxgjVOCFqFDCdC16zYNO/bsHd76zbsufm8hgNVSGKBdZVuR6XGHpYmYRDBvFGT04osvDMulGMBS52tOb6iRLkIZNkJbfY3jouAa1uH5qaacnPl7AAAgAElEQVTXQueymB7AI2S68jegKMM4Hj9CPpZhC93+CuzAOUAosH4IN4KbKaMr9o6B0rywuhi/vSF0vK7X5XVbCDpexHVakftZk2LP9VrB+apARy63O3a/R5AT8CHr5XhMWeU1lG9pboAC0CVCK1UzYjxZvBy9GqNuy38S1mqYZPJ8+z61v63A8Uq0h9xlBvaTFSq1OGQwSYn2GFln3u9kszpTgQTk6ZaR0Qkhxp6xusty5lGAMXi5Toyet4UxjWJ7fCAJ3AMPkGfuNUSYIjdcQIw4gASsx4MhxZr7umHv+NnKi+g4AJj9jOIpcOj7XCBQ7b0cEcZsVxT3ETK3DlUvBFYHBzdCDQ8iOKHxGgc/QnPidc+V+WPF3pCAmFX9ASxQzP6r1y5XmiSWBgIpXTBiIaQwSIStAhWl2XioQk6s1W25T2DaFnBajMmD04uVAEZwOAv5AuFHmoyRl4Lp37Ug53NEhY/j7isr6cJ5tR8XYZxnW0fzRi3MZdXMaKYGGhz8k2DFaml0snZCAbqnkpRrjJniObgFvHDEA6pAtVRlKqGhbdy43lxbgkzBHqk9Epeu3XyI861EfB+57u6eQNJFudPtEkI1A5+z+1yH02evvIueD7uMGlU6MiBI855+X7NA+Apvk3XotkskivH7njcwOqhDViTYimx6FWKJQBoXXAI37+v3eEduozd9LByvV2HNvL8L1Hjf6bkikO666BQJJtfkri9eunx49nuvqHnmG9Wmp3BT3P4+8LpmAqFVc0JYHhmF4NPUzlin4keXzp8x/Y6uHgmWBmtFgdD+iSLpzcnlOTn4BKKw9sNh9vYfvXgvyia8WuAfAqDUbIlg6XWddOntxZXwyHrloAdOIvlnHLxuZed9gEeFkYKIRynp3cH+AxUhMIDmWolg+XpvVHzJZRM0Tu6JoLXxVYq/HyiWejJMLSjZa/rn3pi6P7EUl+6t4J+duxpv9kvyI/rVAtTGEzLEij97h/H3fqGwD8/RCmCpcHKyX32t2tsELH3moSSWR9MesRkpE/DZSFnos1j/Znu0509AHbhSw4UamO4o1WOzFMcSB1CDADR84Q7nmBTF0ut7zAGeaAvaK0gsss4JljHXZl0dL4PjT0kLne9PPvrk/i0N5OqMsnmo6KQLdyICwQ+sXd6IyU3PMKcm6kHmK+1xkYSSa7A6YMh0JxvmjPA/3CXc3CXSops2kDLL5oi1zJvb6mZR+gG9UWtiJwWKsSusY324o/ntFk8Gu/iMhZJdjDEODuzUv+c9rTUnLey2qPldC0YCRacknI8dO2ZrC0sanPKGSlHyfgQRGBi4dNfz6M1EKx46h8TimKPgooq+q9Y1VsUW9RujQHdePH8OKWOkJCpjx3JNUaQEPLkOwuGMBBICghfWAx1mwKsT/Ihl4wNbUqIZEO2Ss7l7btriR2i2YOyawcBZfkbWTfeakVVHBwd83g7golA7rdjvE45NUSh2Hz9PYu4uVlWHyNaMNjbvmcQhO94Adajf416Dhkiymc040Pdg5HSgoeP5PLVDevUP/8Xw09deV1DwlIUfFDysW17eI9Xhhvsa4oAFouuuW7t6eFClLdcKI72lRJPzSo3fsmX9CJNlzF9/fXh4RB4U1tsadYfvcXJ9LEfeQxpwK/eR5KE2xegZY4S0B9fr4VNTwmskNMn8K4HpKnxlsdkQquu1YuxzYuFca9ZMkJ7/4M1XrEBZr0zKGAr0OcDzLfYH146wHMN9fKTPVVpTFVyIdYcg1HjBatlvKKrsizHW24K556afv5/9luRGw2dcvYuC8f7bVVWOa7D3rikbFe8CiiRQBS8Es+NiJUQnPeZJD7/nu5+R1HD2gbvUMA+SP8RnMJzA3ycNlpHBV8/fc+94EuuFsi1Dlb+5w4uVpvMVR+e4G21gpQONGZYswxhWBlmKU//bv/8P9+HiUfYOrTJH7GnoHE5A0OVcaUmbgRKXcBXN3NDAHUgi1RFMBCuYRAcNLhNCkREFHRRc2aCCKHOVDtsbyc9UQUUP3lSWCB8/qF2+SiIp96k3WHNEWyhjQbZl3EKkF6QX3lZ1RaB7IntRYrGPNezYRh8HX7CcmAM2NsL2gqAHBDMKC84mjI5FCvrwXBR+SSW9VBLj8ig3sqWcWjxyyztjsR2eMbvFbnz83vpaLaNG3ota89DAFvwMIYzWZfPKMmMebblOCOUuRdkHoCl8zHdDLrjsHCqCH27vhSWgIbQA8iFt/Jo1Km/lliAYrtOuNJQlr22l+06uCQqm16otxRbeC4S/9/7g6wgfRIGzt0pItasJHEPhITBmEhXuK7j80g9+NLz51ttu48OasU9hdXQVMJJwmmrIgUG4kAxE/8pNKqpP54w5EuZXBF8dOrhf3TyedMIVlhqW5qkTJz3GFavCd++5b+G1cEGCZb3vrIR0j56DFhiTSnFyfq2MneQSl773avZTwVOaX6iASenNa6Q8LQVzttg/fNtlP60oNR+t9G2k6HdtoBh2IGBZQraNGHBqXn1eJg2avv8I9mDL+r/sbV45X3lZseaXHrP5vKUA+ApH2wKqznyfAe9FKIITAjc1mCepaykvYBgAKNZ84Fi5bUFz35EMwov13xJw8zN6+nLmPDZzszOX7b235zEpfF3MqPYoY3DAuyz2tpRtfEZLxfquOfF9yhBsjnZuppH8+//wv9+/jTBVpNeCVxgWViuQAnMM4sF7U4S8DgkPJpM7pfciQ1pQwG5AQJEHv2H9aruddAvOAufQztHPxgD1O+K4rYl8LWg7FcTggRqr4m9uea6xxr1MA862pPh7a3S/t9zj7Ios4uShGAuCXK/dnyQz5L391W3cgXlsWcYiT+frJC6YfVJjBWtyR2VZyy4KpBsjvL0Za0ykKbCxwiNNgkgrJnNZasN66MV4YDSuyyHLvQM0PFOUALxnah4kAAdRv49E413GpIstkLZTofBwL54jJQvDwTWmZ7cbDiep4gU76b1k3TWWbq566RCnKYstQncY5qAL94+fJfGAFjyTAV60AIHHnkdv5LLWWzD3ejojTf/A+y8rhZri53e0F59/+dXhqwOHYkWLwrVBNZgbywSPvqN7NHuCw0Q/Sw4iLdJ2qJvGtLy/+1I016T0qBXs+cTq1nyyNueUokuQapFgqJEVxaHS/PBM1Jzo5ID2AF09roRsaKhZr1aSLcSt+PT7DtTNV/GhFto+f7J8ItgorJTysn1dPtsYrCUEZ8hCEiZC9rCDxwjEEjQYWuwjF9q3t6W9rLOVrORco3/nPVjeSvZK9kgbQKO/4X5zb8NZPjmcwtofGT/MoAxQe74E5Uiw83e8A85+rT1v9bnRf6xH39fAB3LO56StcoQqz5wAeQdLJ42wrhCXe3Kc9fkaEnw0kxZaMJdAtnAtWTBSNPVzzh1yIBCNm9H68cozyuD8+b5OlwZ24L1midyBSYiHhZj6P/7P/0veES3h4/4jgL3xmOLaRL2wrGzjYQSMDGkUZoTFDN6KNbFeQaz1chHpGIsGmYQtGveJIMxDTFrILO+kG9IP6c1c7+/NmI0SYd2bifFxANtlQ3bgkow0tfHncbID6+JAp67F2N0AtAUDE6oFG7moldvemxFMiHH18zXu5G0pIe4odeHg/Z5+fmvisoR6nq0MtCitFPx7NHotrJWBudPZTePFpkZxCX/dswUQn4uQQMCHasc4gDPa6rWF3cKdgIuzJDkg4W4TvACO7HXv8TugNlLM2YgdWApNDzgi2DEbl7mZ3Af9/f/f1pn+anZmV/2W7Zrncg2utt22u9vudNQBIYbwATFI/HGQ5CMEPkQCFKIoQYpCAglJK0CHhHTSUzoERJr2PNXsujVXucqX9Vtrr3NOFbxW+d77vuc95xn2s4e1J+ZBkf4yIjPgwT8bNbIVqAwGiIwIio8n+++RGPM/+Ef/WFXirlnjR/s/LSZ6WtlcjpJgbTRvogAoA8rfu3K6OHRRc/z7f+8fWlk4oHFeu6yaBoKm9stheVDxzBagE+HCujfd2eOHdp2skDNTy24pEYnGDHyh5/FM1qzWBb6cZR/nc4QlFlZ4VxlkalTbMiI2mqp3GxowTKNns6fcm+91HHbCmxYH1psoE7+n+3TNsQpaxtPncTTllfkHRirezpnbKi7htnlxEtF8t505ypzc+Uf/mtTkcxUmkO+yT/P7Qt/6hXF0DmH+q+K1znXdh0BVa2RZFb0KzPKcPsNdXwwp5h5+VphNhNIw7/IFz9IMey1JXGuivAG8vwy9ySnVmp0sg/AZgez6QaNJ24/G83/pl3+FXcsgxpzp4lQ7rdTZMuouVjceAjwiJxYOrbOqSZDarqn8/yyjXTWFMSOGcLwoUz2r2m9xJ/52DwENNZ7QAvJjsuge9jaPMOnmkwTCQUd+r8wxXmsIkugF5+WPFKzp64MBkQ+mbiGgOfKdCpJuMJ/BpEPoreiVuSXiI5lL1QT4nh14gzn2IHr+CAILgDoN1lhYC0hd3ASQtp9CCFhAcD8OxhBmcWsTgd6rhpxCS45u38RoB04q8RV3dhQG7TBH2/U+2GIgSWQ1DyvUeZ/Paa0Dc89agdWt3nD2ruGTXvcxJ7cHsEKNz6u1+sDovBEiBlxxQ86/D+WkPXbi9M43f+ZvuKMx40zrMDrDyCk33vYmtHyijjwffvihYCgiQIQxK/LhlJy2pBY/VDQG8eKkhD+R9k9cduCXMA3u5Xoyo4Ga9vXfYnFZuYoWZn1xmIMdoVruJreAwRISyKtrzjUoDE7PJxRtGGw7KruuhGGuaHtl3IsWx1jmoJdJ9LplXadwv+mtac5mejDEMDKfkcHG/YZeYK4IPOin8eGrAFgZZ+CGjMOCyrh3NEbWLDUtEmezaJXzu+PNR8D5DM/6mX5G6eA+voZ7mK7WypBbBa7rsNLy00y31pjPyUAkVT6tAI6ix0/zPPaxcxg+UQGRMa/NlVnZKFirYtt1hCZ89kcANGEtTSq8td4H0/mv/9Z/sOFBZo8HwmBHa+0ClGmtDDUeaf72ZjERaX+vvfIlETh5/9JIx0O/DKpSe0OwJmsIecOYgTKqwUEgDK4L1FjPaH4JQykhQLRdXAP4WnBrjkALc3h8kEw0YbDJOMJUXEuFbrWRbn4Jux797cZvNYdEOwS7C4OYLtaWnklM8NgxGxkL8dSDBVTzYSxlqBYG1vCnvOZo0x3PQjjjWGPtfNiHoCq9ec/hQEh/tOMxGTufEjjrsWoVgZTCW5qY8XThqEdTsMbPJNqB464vxHJIaUP2iRRgNOiuDfdFm14ytIZh2FITYY6C4j0qbLKsga22RAMQlUEVsAPC+OlajJO6gtPrrHulDGW87qwHxXxgzNfUbZv9ffPNN90Fw6F71dTlH6EreNuFtcO6M/a0H1yLhumV6SEb68aH1BAWDIQOGGmv5F6QkyDk8zZaaZlALKtEGm1hiuiHwIjBrJFhae21Jrj0jJXh9DxVYy7dEz5YRl7cms983sZx2LEtll0uWJUR9mhoMuMMnbgetgXWhCXoE2o/eI1Gq2/achmzbz2DD1SavTddIiCGwblLjH73+xvt2srWMOmeyTLowh4VzFsNel0DQtxSxtUM2JNPqGl50Fbzt6CZPffMOZ/4APiPs2Wm3WDPFbbq/pi5m8YH4w525O8tMejDj/b91h/8gavLQRAtx2lTxCbHmkbrzd1s0AMgCnpY6bt4JS8S9qXg9yMyAYnbhUfYNEFbw0U45ogJOfzDry5oNeOnnH8orXx/GE3gifECz4ScJu7wtDWhpPduVtSymKPB1ONvbQXTfb5Q6de4w25mHXqL5WCuGqriWjBNvMSNrjBRbDYxWmEe0g1f5k1tjhFO0TjWxckBW9fpKaLUZ4zfwmUIfyGOEW6dd6yWaTXE3s6aPrsHzzpSY2FEi+7LUx/NDBHvQynt0u8x3qEThE6fw3oTx97DUktja0ktB8H7uSakIGxsXVRLAsM2PZAlCawhp6zWgOQDeD9M052qR/taxgqTnLGj/d1WcwLCvBj/K6rLu1UQVnMapWFN2qmgXK3F2Z/Zo63Wti5Yx5szUKZQGGxVeqKgbIVume/+KVnp8fvgl2LDmHo+DG0NwbDWxCfXYuO7XZOuQ8diOEBfJRLCPED3qNDMGY7Sxj3tqF9CXSPyGrNPMSAYDNeWlhh7xrdCdAyxcAjParia+dRSeCl+rWqernSIojOMLcI9e9r5+9wy73m/GmoZfAVM96nnw+tiazdnxPeLxpe4ZaKcqrUPDZWWnWDUOGX2bzMmK1XiEYEENdbpRuROMmXko3zyOCvE1ch/99t/qLXhwkwU5w1FPSAQstuemsQww7ZcYWIw5XPk+kvDcNynIYxgs504VlOJwAdszB0+7wIvjHvMNBMscZTD0LswrrM6i+fDxMZUQ2HTMKEgNIhr6iJ0EQtl9JnWaqeLQQ8FtMD7DcLnPs9iaoTY8HqgdkjUD6Awuvu7jYZswn1G+PRgVJvp3w3N6/OXAz0EUOHAkSzDKBNZtEhd23n7/tbExzqYvXXozlyXjKXVBLcmOTUztqZcnl1NICMrszDDc6U4nDXRRkvM1gpEZBBskyhSKW6NNmDsi1YWbp/7e21XQe707TkwGVsFfjTHlCNN9EQLslO2sfTGPbNe68ryK2PrqzS2vLEIxDCjwg2rJhplwRDARgvdMvdlv+emfNZ55K3VHA//Wes4lNHkHonvX84P52Hly4JdYp35nDKvUap6brfwkDu3P/OKcJTlO0zZBbY27cxgTIFPsoBWHmxy916hD4QdztHWuei6h6GnbHAFMftrKBJtm+ebJxi8mPty7lfIgwiSatmO2Jk6Hp3KIny9XmsER5Y557JwRAV893IRTjDejZDzWdHfZarr2Cv7qp3FguM+EQjrGvusjBXAPFFis445L342z7QfaZHuGfbvffu/mTGzcDFdtz9DTLw6sG64azuQSnzquIq+yKwzzqkb4tBiMC7iMlJ20mK7sYv2M9J1K8nRr5cDQMgZGLFxvjCSJrz0XjbbhzHzvOJ9PiSo7aPdbTHLElnNiq2m0863HSPMvVEVJYQ6IemWsEhnH+YV96r2ZhNV60Gh+JpJW820B7bEtXjY52ErY14xy0WqTzJK94yt9YbPHnCLBV6pwGQ/NdaGpHVftxpS6yRYoIF11/KpuSfiS8JDY8Y3XWBKQ5Mk0ANa7J2/iesGA+4hqlDpPLoWpgPCKa25h8GiUUUIYNYG++v1tAPj1WJX/n2SNQoR9ECU1k0LZmr5rmnBKb9r2Nei3ehdKoL1eVVmShfdu+XQ+Qiurwrh0syW7hbaGuuwa5MkoHUPqnUX7up1vTf3qUPeTHlzdpuVV0WFebDvTexxggkMRGc78d5EpWB9ZM7+Fw65KGxlbHVy95xlLStYYFfTHopu5g4YgDlNSc0RDo5AyZFdrAfDI8NLapGlw87KJ3qet0pk3luZpM/m5juMr9CK91P/TH8eCyJipavysfKl0kn3uXRri2JodavA9HuN+LKSVdgGJcn/eWEX7X/ff/yDb5t2rC0Pg+Zv31jXQhQLIyHGciHexw7wPno4i0z7eJv8FImexez96qiL5kF8qap3jWbbQ98NxtOfzELMJ5wG6fzA5OJFX2ELrkFSu4+ge3vFVPQGDVOuJsi1JZ7i4sUjF22E+Y/G3MUn0JyF8HqM1gAejzynLY1LCGJeDmPmXta2Nc9GaTB/YsWL6TJm5s3fZNZVK7R0nvTTbnoPWRlJ96oaG89jjnaQjeMtJTfjbOP7Sc0Fx4pkpwhQoZbCJ9tMJjcMmANdzbtE73oco1mQaUgsMPsfxkBx+gh3QpmaElwNkPZZvY/bW8191vrMc5AHIvFcFdlTTTOHLYfSER/Q2uy3aUufsafVqLba0daSKibaFGno3KFoQz9ELDQUtAKle4OGXMbcQ1htsMWe+lwz4Bnf9jCvjGd1EHHP3mc71jxjxW0NZmi8hbBqQXD/7Pca41y8l/dd24FzNeniwED8XdjOoZ8DG7EeOGc7ZorAV4Ew29ow5jL1Cnh+xlm71ol2RxMGzb663dUK2ZQZImNt6YbDRDNn3PhrEAzDMGE1hjXGKo5wXDuX+9yzYhZKYXalZddSnhR5vzl8xnMb5aMMNfbH+ur+MA/39LRmngqChljGRxfs2Tcf/1vORvhDo5SGptEJRujA57qHpsNv/cl399INI9y+A4rmkPCpEBK4kwLgcb7oQaeUPHLiONEMYLRsVzTGmqclcn4ygRJxi3nUxKrkayjX05o5xBNGRw+vbpYJzIw7qZo8Fy933y/OyHi31cu4R5lBNcku+IJZbXBbMDrHJg7G1oiRSmNiSu1cWOKDKWYfx0GJwYTqTsP7UkxoYq/rQKIwUXuOVUDw3a3mXFOaNWtkRQmom+4DAtHqGmu/g6WUQYfE0vqqmKIjVyBdmZq8uOfSmQYHiNaZ+3IwHZYIATt9P578PhsnYJhRiNmFYTSvhqpV6LsGyBzSaL3RtPFllCgtqMe0r6ay1aRtRg8D7R52rZKGvsjPgcnWxr+rpQFN59llOKHTHnDmF8HRJJqtVtZrq0VyXR2+W5N3+zlOJmLvy6QWAWWGALOPVuwzyNkbRu0wQ87mlDEorFHmH6GXQx/9fEI4WaPBayvUTV+E6RlSWplfzhBrIYtTjlB+386D8pRdGzupNoknbTzgTfNdQxc8Iokw3DiCpfPyPsiP0FeY1gqTZWw4yIFtwlOetTK23+29815oybzCiU6T+AZhjDXSvSw2Xia7Vez6+/9vP9MPc+rQV2BsLS4si1Hiyuf4O7kP6/cq4EtPXXevx7/55V/f88T1BVJMqxmg5j/UIaz0I9cf6IKNo1wirc1d1NvEHSIvYzajnPjmEFAWqow1Gk+SKrbdReL1DmPpQacgTjQBMYi552KO6j4cft5v9qC9+NrUelZL8GjbJGj0uYy3h6kYpTeUrR2TB+0iGuOES43nugyUMqZxiNAV4pBjSYmJ5gXKzvxYW7SYWgZlzl0rEnPQVHi/saSNlW3sb7Vx33cIIZXJ0mC1c6IpJKFYW+19oX79graChpEi+/JIYyZbc59CUEwUi2UEnglG6x5GO5ow4Wrj7KBOrzuKu2vFGsvc9WkWYeonpMOyG4RCuAh8rZEhBooKjX/Ah1YEXAHvoldDT6xnNcUSdZmfaWK0Eg62LQBDMYOnz75UyHGAO84czNX5U2ZNwaDevwyzArw0YlYw9Mw1FVZbXNpnw8w3uHiZa2tduN3QBo5jP20JDpMmcYWXhbJwtC0DZ+xt+7W0Yhutccvgu56gNJzzQoK1ZqLh4gwKY+ffolxNzHWtvH4euoty1PA/ZDNJHrz4Poe/vMt/Q4c47qbAVBlY9yNMOHUnYMwFlDqX8pn+zb1WgRpBu2V+FYRNpNkqTWi+VXCejfnu2jPm5mz0nK2a7+qUdonYYcg9f+FTq8PX51fXlH8tazG8sE5Bf/5P/8nP79FuxZqRGBzaHenUaEVHxHxhyDAWajvYy67/+BwG3W7KdjbBpEe68cAl790bHMLnvZp71eTKmCs1toOLwwjGk+4O1mCmgI6Z8TC8bu5S52Fy12PuTA1kY+Uh6kIa0cQijbuYaMWM1ZlpU7i7RMz71d7QNsNUntc6SROfGtQOR9GLQ10GZ2Ghf4lVjROsP2F691Qis+UFPa8N7NLNDrdPjHPXOYw2BAH8gA9hiz2WiEsQrreti5rG7ffnYLHutgw2mYY+mKO5ZA0gxJi/PhBSpbjXnr7Di3F3f3sADNdMbV9rBFpviuK76L81bHDLrKvvgTAYh5/NThI/JkOxc6u11H03sQNlLAchcAdja8KOEz1Gi8ler6bqVgMv/FLm4kHp1WuePVg9ZFsm3+sZby1EOzVRUJZi8dvoIjTlmLfRrEKTtQhgvE22CRNfQ0yzbtEw7WhCAGwijcqoFq2ZZgqm9zX+uNBOYJqUFF0ZyviMRvBCf1vGt1ixmlvO28RFE903e9oC+aUJC99F08z67qkJcd8vY4aeYcxlkqVjfq4CdtXma2Wsz1kb0fYsbAU5SkqhjcI+FUjN0DMd2UqMo87hpiOoVqESayNrHV7Sc1lNn+dvhXnPcMdsVc70Ox1MfuHnfmGPeqBhHmIyqpfMh2hv/OP3RQuT953FhplweCq1/HNw9j58axoyJ/4uA0RX6gKUMfO34QwRmaNBCCnxaua73pzRXFnMLcFVUykWyX16mEvkq4YejXHLZKst5We0+aYkb822akbcs4ThhVT3BXqhmRDFwPzMwczKsEwsmhPQSA+J4369EYES3LxRwoZ/1bafHed2g2sNrBpbCtRbg8HLPhaGA/aldRlmmQiHMjkzEftJ0rLI1sqst7X8TTUwl4acGHBfS/lRm+Ixo1sJLok+SplXkgndGDhozGmBj+jPRsPJoRniXXsoi1nyN2Osdg6s1qSY0ko7YKwHNr3WIqDEJOwwmKw3RmiGljoZj3XYzKBJ+NX6MxYn3kw7JNOxw8/RCFiecUBOsfRVG51MWYR8w80HN+TZOClNxgO/lEGYHPSerTHgF3B6C7hEkCwMXw8nK6yCvHNf5jyZh56H9rhMk3Vrxw7Pk9hnB0DEmo0Fm8afVjAc3REHfl7rvIh2WRQn9kX71fE5k0+TAc4zYrFNUisD8zYEY8pYNG/jrtTvwAcCnp0zXmZHOvkqgENjZfTF3MNrVmu9a1IlK0wuLabCeFeHbqyipyOOylNsReRmeeb83AqDMvj0Ryx0EYEf2shCji6wjH0rkOqQ9r2GPg37sfo//3M/t3dY5m8YbrRm/rV4fdsRUWsUnLQMthrComnOCHpQqyX2714fvHEN7yLub5WUIo7NplunWQhl+t6NxlszsBKnzLWMq1guBA2+B9QRBxUSb00t30r/mDUREKknHILbSvpqhf6sZpQokp6BDpfDAWoH2BpfyVrybJq5blN6cZRGyCISPagAACAASURBVARHi3YVaII18RyN4T+NszHHauBbDYsxAY2AR7aKGtoq96FusNcGJqixAbv4fdorKfKklgD1hKm0ZeKE6Q5DKiP6Qo0wrb1h7m7GkWSQNVSxdULmPHq8MQtT42RhLBxJad7ATIslIAbF2FAIWoWOPQvTWp10hbx4L88n3VzwDh0+sEwIZdO3kmgy0RzjfLImPbDAqlRM8wF9pyZux4m1wFx6r0XzGkzVDmWabw69tlQtUIodiPouEBtrEIayQgXQeWC9rEEVj64HQrDZgB7DWJ+2QEdL7UGB2Raac8zvPM+MfeCcYvKlfQQSr0ImScSMRm/rzb4HHHpIqkQ79UyEwSeEjnGn6wwCL4qVBSy0ZJM3zBmc+qA7g2sdOCvDVxaYSt+r4AyjCl3xisKVtcs6Ps1se/479rAl5pLSBFu66x76irEIClU5giOXG5veCo3O3YwcxmzenbrmnAGYdcaWr5f3LWdorAXmsDhx0bK9bqk7tO8X//k/24M5sgDAGNwYIqhUrQbDIamZ10njHFtNgWxks7X4XrXWNl6t1F80YA63tYsNQ5xsIbpJc78SKuOpecekcZit6/b/tqSqdPXi4TFl0mYm0Qy7gYyxvxcmsbCxtpOD1nFzXaXmljAbCoSZ02JOSE6u7Vp6wycNl/uZUasuhwl1BAb376Hj/gllSit6M1193/HIM5eOl+9Vo7DJNYe3Wk2hE1spuhZiTgeLrAnPWQrhs0aGNUI0i8XvcYqRMweYI7CO7lXnKpjocXWWLuFX+6Cof4R7NLUcsByUpIajGa1hbcBRTSjZmoSua8sBmXA1xt1qbIzBccxOaYYxyNGqiBFOookcfjCx50ByzI3nZH1gKim6ZC0HjNSalPbLESFg8CQ2pBO562ZYmwbSU1cRMd2WUj16LBYm55HMWK5vdxdXdpt9tO9g2q0BQTEWmNUJNZLg+2dVZ8blLelSrr+PTdsp5kglw62lQMVFnoPgsBMRBqnrsMxqbYVJKKpJ310UqWl4EHgvTJnIJlcpdGXENXYaAVblqWegiteSjKXr79GEgfHSP9PrEE5obdoaaqwUFCUi3W29+Jo1cMCCV3NylbiBdrbPDoNctbXOp3RX5sf7VV6qMbM+ZYS2Kr1/sdYQEOUFZth6L4pJkk/ocOLzg7AbJl6rCliX+9KAGcvZz8YK5h4zh57P8tCE/kaoUOS/Fr2VO6yrf/kvftEuUdqEH9FNOddlgjWFm34KkTU0yxoIE7AkROuJqQceFkw5adM83JCItb5oQdUQuAddoIvfmUGKR+fwRsIyhsbYVvPkurZm2mKq1Yrq6PBBHlyY73Q+tQJ6XXHRYqe+bjQDCtxXOtuxh1k2TBMcPkW4k+Bg7WFMn2hKYcxHNGcOMPftgaGSmLuSjNOJ8Vm7G4cP9wsRBQ90zVgdGrRC7su9Ct2E6BPGZuk8eHy16c53SQqYUD4+h6nAaA5NfQZDN0OAZgyTsWXtymeIWPE4acu87d225p/KenzuKndTbJ4DuLeXTjCU3jRD9K3GXJ2oFg6kiXXjSMFyYa1OiOnbuapDsGDOWr/Lqp9s6272hrm7JKv2DeZIG6uzSoBiLIwpWLoaF6h1EA7b27TA4pCYeRO1Qrsvwp8UAaMKgUAxEYqH7ZDbM/MH8jtiKwQogDNx8+ZnOkOJa4e+qb9BAtLZM6rzPOVhYc63lCUK3R1UEgzjYZ9Zv0OqM4NZnyJHYvbTucNdOCQcCifevftAtbFv+azB1HG6PbhPEXkleJDoJX8H9MJ4MMhz9thSCULNpVYHlg/vPbhPVpv8MIIwgTG5Z+CNCIHQSNos8WLf8Ts1YckOct3gmJ4D5HLr1h1j2M0taEcPjPW7qnd9RHVpLPhhbsBMHhvcIWcIBzEkfERCjudECUxEWPY9grKMLsI+ma1mzqz+WKBulcYZEm/yd7SnLtOg+588ecqJND2PCG+ijxAnjlJBmZv4cStc3itZBPjXBnIxpGPlprDIaNmcP0NXE/MeTMxWAAlyDTdlomQEIhzYexeSI7Wd7/6rf/1Ley8obRJCoRA+nm1elYjFlBkQB4wNesoUrYYl5lRGUaaRg4BET78yFhmtD+ZSKQ6mV42R9/arZ1bv4ypwU8Sdw9BiNtUgi8OaqdlKanwkzNOojRenuE8lIszHklaXlMna5Jooipp43PepKAAKLG0Yp4XSMHywrGqemU8OtCMStHa0kWllse0zq5m4foWYQue+1cxrRlmC67q222k1MbSOrmGF05ZwK3CQxmYu2nzXFNbYLTzGaghhp+6Fn+/ZpddgU0X52xq4pXzW0esGQ5uM0Vg56Z5RzNz8djT0andwwwpW/1x8D0kPZj0fTrU/tC3DbGLM/IRJ37t73/OoYOfQoWl2L6EX1oOmA9BcMN1xzAiBPaZmDljn1C2GQYPJcu9dNY1IbHw0fHobck98ALi/uY8r9FlYoVHVjN/vpqQwA645oTh/xoRzF8Unykw07KOqb87fCJ3U0db50n+ue+548zAR9vieGCNreeHCRTWg/dSMbUm1VgPaOljRAGE6VRI0s+UcE6oHubbeB2cZoYP26UqAElJohey6ma/mTjYeZV5vq7SqlTNril/svKjOPNQ/sQU1voMjBA1oPuAXxpxF/wg3xlbHJXvM8w15jaZKQSorSPtSfrRmP5/jQOf8HBOT9jX6ns/JwBrGoDUpzxs6tAUULRWhCBZN/XSEXvxO9CmMExhmDx/o2epZJpyT+9OA1f0xgRhFg9DSWZWSZYxprCo+qL2yI8ICHYFNR5VEalAr3EJI+8F3fPbxk+i/dDtZ4TJDrdASVil+Bs7Jr/zqL++5EpgmdfLkafWES7NNFvPUqRP5gl6YsCniMYHVLLJN1BSUpoh8C8YwmGCExxbNqo0w7eySUsYiBUtb017rHISI0KyK5/L8an09dD1kZTpI3mK+/mxwMBaWzrmr9I1QcOLIMAoOwLMbtMWDbH4hrZGgXoNI+Zoi/I0gsPPSMZ4JESyGi17AP0xFa8iTaOGx2XSLQwWCeCip3ASY4vlb2KQmT79r7Usaasawhuh1PoV0zGBJvtA8rqtm8SnVNeDQNUTPEQ1aN4gGZmFcEGaJcBFR8ZwW+eYAXlX7rSd22qzwDvUqWMuY2okUSXPd+9EUdP8kQLB20qDEsNAEF8fWJOHQiZtx0c271sE2RrrzLJRDnRIIn/5tMCx3bNb97+t3moX6GRrrsh9oLyLa43RGh/Y/Dz54TweOA3tXvf/YwB5cDjgCzdaFrqvGfF4H1V2pDVHEujtAPRftPUycQ8t631E9D8x5vn9OHVDcMV1aOePhH70eoe/u+10JnM8+u2kG4DXV95ija4GTOYdfYBy83lcYCUlGMDFfFxrFX1F4sZEdnK0zZ06jDsW5Kf/I4cPC8kV3n2nMbon20oX0fqQ7ERYTheonQsn9BDVfICHmY0wUgekzNy2nRojue069PjUuusOY4Y7y416IMGwpLA133XsUp3v/hk74DteCdSE0EOi2uqQ9V5ngO6Z9naOEl2IRiT4vXRZ/OuSmEtAQLcQeqNcmPTbPnn/RQhOaMAyF5aYzhCJS+AOhS016NOq72gdoCMuXOVhR0XRuC7qAj6TNFXsimEtb67Oi71LCFSUo4XVpK5b+g8HVv4AGRgmCl9oPQ3E/Itx+9dd+xRoz2gGaAdKhWhz95hbtUQN6ARMW5oPGpAfZvBnzsxW4avYzgK3WVudFGcWiMSMJRwuFSXGfOq7YpFb4ila0AullRI4AwLQ3dBIhks7ICVXy32TqjXluk597oWWOZlOGzvNrshlnGsZdif+5cO1qXNVWi7HG3M3isjHck5ctD83pnpxSjIFuGA/URp5roj2koD5jcQsg9fRj7Wq6PosT9vndI9bI0R0TC+v5GgdTyB8lRwfKMZPXv2tiXpRnpTh3tIh06O16wpwxoxHC7mQzWgyaKG3CoBPW1QJRhF0BxboxbtaAusf7Xzhk0zhYn4hc3UTKTJjvHdVDJt19C1OxT9boJNs+ev+DBQpibUuLED+Cg7HDLOmXyHcooEOvRuAXGDOOrttTgPyEFASEA+v78ssvuyLdE0ErJ2TOPtTB+uzqjZ0bn10Xc8GvACQUpvBQNH5GUMSpUyqQNNbRB+++s9DIRTXofag1QLGxEjIC60uvvDzO0cdugZXCO1NCVColxfxpCNwGxPSJ5Dm8zPz1X/0CdXqhccNIYQ5cA+M/I+iCZrSJgVc0lebMWPkua31E0Ar7wn6wPi9onDA42sQ93tMeqrg/zP6IGPMBjccdqiV4EFh2dooxVwFwk2CtR/eLRCT34EPrFEd7ICF7UIz25GkJfAk2YBTGaCFGT0ToXPsI/WP9uDuIXqXvRxJG1k5bJhcLWQXR2Hv4E4wSgXVX5+OxYJhzEmZmnuPUroBC44XZXfr4kutys8ZYIeFVgVNPqcQrj7+mNm0+j84JkCIpB/4J1fuotYqSwhxpq8aaIfhQrmC+gcNkBeve+MMQeLSYY4/KQ6I8xoJJ09gd54A8eUKMvfZI/IRrOfvPjw8NRyKO1n2/8mv/du+4nQtEY+BcivnPDY9psyuRIEw2phoMC1rJgPlTRsQCVdtsLYlUfJr6w9owHsz3bWZqUYIrxYwsE4QRkADRScZRE/zHh0ezxCFTRoWk6RjMAMhUGw0SSYh05hkm9MlE6vUJW0ssLCUbeyhsKukeaMo0WuVZAPzb0qDMt86YOu54BhpYU89zpuMU4t9nN6+rvsjReNqzYIuZzbM4HIZutP41Z41Dkr6t93nPAgbNj04jIwTqXDMzlEaDNGcMHh9YoX7aGpqD26gGnsOh8WEWg7kh5g2TQeM9qJ98p0y1AoVnwAgZx1ExAA7Bi+paQ8snWtk3oJ/r+XdM8+X57k8oMxeip4EtKekwqj4jeLFoQwcAZtDokQp0NCmqwiU2+gtjqTi7vJ6H1WdSDJ9iOmh/dDl5Sf0RmccNMV/2krHd0FhhYmiWH3/0ibUnqs0Bs3HgEiYqKEFM9/hxtQvTGnDo7lCTWIT2kdpXffH4gRj7yZ0L6t8IBmufgPaIandYnsAsZ6UdO07dKfgIlFvWgBkXmD5zP6KDjeWCicsacCaYc4Uma4zF98LzBzKWwS0LsdGIwsxTzJz7njt7wZo+wuLM6bO+z6VLl6y9AcMD2wCroVl2T60g7Du4c1c4NZbdfjHdQxpX4Q94Q53/u+pxCM0eE53U8fdIne13b97wutvq0zoYrtP9+B7rb6XJkS1o2+CpaaBASy5oBwHhKoWcEf3E8mSNGP+Rw8x7nzuHWwHCzyBmTReWMxfOmlahB4TgSWHsrAkdZ6I07Oy8/vrrOx99/PHO+YsvWWEhsgb+wmfP08zDUUBPJJBOiE9M6yegURq8qoflTfwQog1op40RgEoeiZnfF+/CN4eFhmUJXXHebMlO9FF4l/x4EjQIQHIFYMZ37yPA8qIBMWUbEMDQy77/9K3f24vGmrCXYjFup2SsJL3gzNAmBAxGWocgE2TQDGLr3Q9z1mBE0Hzm6AQtIAf5oVr4sFnVNmEoEBrfb+y0zWmNoRog96O7CAfTUmaKihe7hjEvv2vhtziOU4mnXizPf6KwJp5ZPCu593oWY9PPOgmTLYhmSNumONz6GesULLVpwGtRFTQU1rKmMw4819AdDFweNdcUMdwAI9ZBgYmyJpjCYNIQLzr3Z2KS1sJt9oJ3Hl0OCZrlrnrULWUxRyhCqI9w4GBa6f6M+RDhXCIQNp3WTIWCICIOZonI+zmtrjxXPaONPNkLhEwgG5pv3vCaH5I2HOgkEJW1zcnezAGg+PwmzVfMD8bL2M9Ju33wUN5sETXj+OCDD3deffXL3vfr167vnJbZzQsG5UgfKQ+YsoW0LKikecOcOTTMC8aLachh4wVTOiwGAC3GeRonzVVVBsTUxdxEc4IGGMet22qwyv5pbi+/8mVBDefdgRqG9qK07B/+8Ac7r7x8YedjHXbanb2iaxgPkAVrdfTocQtwHHLQEP0EsTzoqoLFwnkCCsBEBmPFv4PW1fDAW2owC5O7JHPc5r4srEIZ7BNrzhnkvRdfPG2NmAaldPrGcXlX4zxz5qychgkxY0ww9APy9Rh2McxGF5vAC2j098SAiqXXcoWJoajxnWi6giYGVqlWKQll6+eAIAc6yyDsCjs+0BrUgmSfDol2ncDC/uu5B1WR8q40TQQT7aNcmEpjwT9D8wp4ATyD1HLmyLM5I/e1HsAV0Ddj55ydE9MsbzEsJa2dfWjvTQTOWXW5Z/JYhCZWze+IOm6nMD8FjNLAFyybTjGczU8kuO2H0fswbrRqvvq5mDKKBYlSp9RN+6q65+zXPlLOlXPDXjKXNIlI4tV+OZN5D6jO66fPsEBjpd4VJES/zinKBmPGCYL0gbjCcADF42TpYUbXs9Y7Wief+ZDDuAC0MYkxl9GwKKKjjUCTgHjQCrg+OJq+J8ZcjaoOwmqBZdIc6PsyW3rfQiTtvgFNOYtt8PAsQjRpOxEHYDdlgheOw8RjlPZRxtkDzuG0MwNTegRUtXFMbg5QM5gYM9fwD6KP8AiuzCtp14eXVu5cE01f3Ti0wXj78ToZ254sq44Z4iMSxNJe11Pj2s41S+BAS2V6aBS3xQzOyQymW/YxERnPgunAFPjOKTGSal+2erReN8Uc6kgsrt8okNw7+1jhyRp3nTCfOTAwBpgPP0+qAzgQgtuvDwRUIclacQ0aDFhqrnu88yU1VaBkauuP1DLb1b7TNh68mL2A2exKE7RA1b/z0gjROrke7Q2mdV6M7ur1ay5ujzlux6b24rq0ZNYY5njmpPpP2uK5t/ONb3zDYwLe+Iu/+JG1JO+pEoXuiOZOy9TlWSgc9LBEYzwkRrErjRfN/4c/+L6iLU6YrtCScPpA57t07LbQEpPW/aFfXm+88Ybnyvx//OMfezxHdMANV0GrpMbzvFlzNF+0sM9ufOYxlyHCsOjPCWMAmrh48aIE1hU/6+y5M3Yofumll60dXrsmZi06KjyAYD937oLpxJaX3BLF6BkH2t8hIk1kYaEAYJKjNTt2GQtnYDcUCGcG6xyx1uzfjetXpk8iQiH+Ac9HZwKByt8w1iPiMxeltbqUgJN8UPbov3hv585NwXuCKLgvvi0sPTNd8RLcwqGbCNDruifWsgsxkTQD0xVk4S41skzuqxMNsfkEGJ8R/eTZRyUQz0mZ2JWSImsFvwnKmuOpd8RkpUDolxe1juYXWMvSmPFzsK4IacMYWv8j6ogOLHjp00/Mz07JGYoiSz7I58LK7cManHnpLgQUI1qFftD42Y/btwX16J5OOjN2L+tzYB9pzL+/507YZmpgfInnLGPjITADFjjRFEjEtEDvIcQMw3kFcduLrANbdR7zi8LlxeisOYvZwD3YhEPCscvsq/I/1mbAmOMUQuuW91OvB4Q8gb/oPw4V6j/aBq+H0jjK7CFwzBS+n+JMgTxK5MWlbTq6CWUjODLvdpwoXANxwAQfSKvgHsmOI770uDE7x95KyvLcCiAOMyb34j3XGLkuJqIsBhwJeiyMlDVp/C5EH1Mw0FFiwCOFuSfmJQyzzJq5o9E3jAmnUdJDU+D8RWOXiUEO81VIksKW9qM9+ToJEplqYKDuOg6lj98A7RTNHggCoj/pervEMh+0JfVkQgnRQEwDGvNxMRzuBRaIzUuMvJk068Z9tB8HJ0UbIfRQ/06eOOXmvZjB97RmMEAsA9bzhg9humbYwTtwBPP/RCY6+4eF8bM/+3fNCB5KW/pEB+Z//MVfyoR9I9aaaKY9yh05gvZOaJ+eB2xz5eplMeMzmjtnkuYPCYfjmcVA0awdEYIpShU9WSQIv0d0rhaTgM5h0Fhmnwmv5jkXXowW15T0jz/GFM850THcOY72J5q6eOElnwGEhhmQtF7wWULt7kjzOy3clhAi9haG4TBGrQkwzdVrlw2h7Ne6fvOb35Sg15ppb7AuXX0PfwpKi+Z6+rSiKbT/aP4PFfHAXgEjQYuc16OCNInMslUkIcVP6A2LkrkbxtRa43vAIsViCNQI3PfY0M49rckZCdabN29Z4LlIl30dwA3Hdr4kYYIS+PHH7yfD1NEoYoxYD9IkWR8sjP3Oht0nxUKMWJYZZwYhCOMCmnmsiBIYsyEdzT1YMcW7Ahs8UCf7ozqfZ7DIRBMIc+6Lo+9TfT/+ECVT0WVdzyHMEGvc5Yy1d1gQhIpeuXRVlruaYdy5ZdqH1s6++JJwallFNFqQ0DosKJBx3dI5OnnijLVtWpc5M3d6f34B3TkmU8qBzh/hvvtlaeKsva01u6dGEoXvcKaKMX9LGvMKK2C7OlJAi1bg3+C1JsvGYGJBQPVewkB5NUQOQmbDmSTEZQmAGQ9MMMA+VdkgfAj01ItywCB59UwWy55qDZrvskCA5Xzm8p2S3tWMkbb3JIF4XqV5MVYkPqEs/awMlnEW/+ana2uMpltNG2ZocwMtkUgKTNqBdXCeRFMOkWIyAUOAT7NW1faZx319h8XH433UGK40C5nmjbBg7jgmruk9pKXXV9ccO34yzUZlcrHOh6QFYipCsKwlGkwEkCAElR01nKLDA5NweyfNB0cFBGAz3VZFMgzRBCEUzDw0QBICkP4wPGvsmh8hSkdFpMyT9Xl4DyG5a00fbfmBD086fMOcGoIITHD1yjXNmRC2ieIwpCIHmg7HHTmpXH9E43KMJ+az5ndFmvQ5wpA0dhgR9HReTJpDRggbWiIaz2uvvZZQP40VxgBcQy2XS5fFmDQ3nHofvvuef9rhhtMVoaB9YoxEMgBHOSSMgzeOQ6w5noPZf0Ya7WEJhK3wI1Lj008+2jlO8oeefvtOeg2CDxMxcOLkMSeAGAMHFrAPIA4jtG0YgulS9IByg9ISwYkpD/5PogMaeWg/VlosnjPCqi9d+tSOU4ThKTHWwHkHzHyJPUYoo+1Bg9/4qZ/S7yoUpXug+aOZseZJppE2ePacnwGWjPaG1k0IFyFvRw7JAagx3Lp915mfMP3Tp874edcEqcCUbDWL2cLKoHHmBf3XEfjYCguFr/bHwapnslcIasNZ+uyVl1/RZ1cdfeCzoF9YM+qngA0DSRm+Ai7QWKH5XQmkJhMhUO+JSSIErUTo+9Arwg9LAwUJ4cqc8XGhKcOzWOvTsh6vXr26+LSgZ9bp3PkLEoD4LY7Yack4gHGAKx7IV3BFIYrMH18Ka3vE3YoiDOBz8IFaoHtfpBTxUWAPK19fmKYp2sQ5tc9Fc8VyQWgdF39z1xcLztOiNcXlH9S5/s/f/rY05uCtNltEfs4K06JFe46mWUcY12Fm4kVe0mWNUe/Tgl+2ScdGwcy7eQ65GseV762BYHrA3Fr7t84dMDvMIxYW7a6FRhgDmro3GHMRnEo/CyW0BVUdemimvMpkOZxlyoUDWKQWOw9uHebKsxLqFccVTT6TDJF14hoES79DzQibdbNOFh7UiZW9GBM8jBHCtPkoicp4CsPAeCEsQyj6Dpt2QgwaJrMrc+emHCvc0+nVlsQcvIRSMb5dmbzVuMogCOOCmGH+rBmpyoyl5UdhRm+99XVrH2w7WCUvIja4rvHBCA6uYT0aRcBnTipxevMaFnhYB+HypU8cHoVQ4Hs/Iy2On4/E8Ikbx/F7RQcdcxJGxXj/5t/6W9bKEcaXdAhg3jBmGNuFixdMVxyEL7/2ZSWUXDXhV0EoBABdXZYGx2FxtIBeL7/y6s67775rk//V11+TFiULRs8Bz3v8OUWO5KHXoa2g4HscMpyY7A9zvKKx3wNDncQWxnhXf8M40RphmIGhUoMYjoImdkHC5v+8/ZPFgUm0QDsjO7lGjPln/tpf3/nff/VjMaIzEggHzQzfeeedaK5YbkCLookf//j/7Lyqud+TFvjGV75mAUBmI/vw0QcfSejdlCBQBIJM6rffftvzZS4HJTiYg5UjmKggRCfpECGhMZw4BkwjixHa1j4A/xzQuTkpxoi2jHmOVUjHHuaGgGZ9E1H1RHQq5Qlr0rScJCNwfRgytHvj5m3j/2jMWFBnpPmjkd8Rs8eR9sEHH/hM3LhxbeewhA3hjTBSNG+0ZM4DdAfdHNHZ5/67EkgnSTbCQa7n3pfmDHNj7YCLrsv6oSQBa0WkDLgvmvbLah8GQ+S8cO5g4gjgr735liJJTgs2um3r5LAseFvRmvMdCamPPxZcob+vCzIyBCLedlL0AT3i5OXcrXHjUfzuSni/CH+zAoOlqj3QuUqRNTHyiRBib2w14YzVPhgC1RlCWOz7g//6X/caypbU0kAH/I7kgEDsUcWM1IHly4EYwOUO+drGEnPIgjMHEqkmHXMDT2qcfJYgo9EQ2uRMocEQ7ZjQocwCgjklXphnY4o5bAungO6FlzvM9eliJBzqhm5lrMGf6+DqfBbNeILyGW8gAOJtw6CBI/wMCQscc9UQo7XqcDt0LEyvDkEW/HN9BhF7PcGCNdakrNKyKynQbJQ91po/38k4Y6JFEIlIdMhhAphaHGiIlGvZB5xJjPO9d941w3lZsZqsMTgtWhG4GPdPfCcYfzRtWyM6QOfOnfc4dmV2pjZyyhRyiDDtOThfe+trvj4OocAsXQOURMNPXrfgt9elkXztq19xwSY0hLd/8hMTNHjal9Uw9aYOHJbOA5ludb7yOVgbEQOk8z6SFonlZqyYAlEO1E9I4M3dG0lw0HxPinHTWBWBYQtP9MKBYy9gmDCW0HFo6VWtz/vvvuOwP4QH2CY4I4c3mWPE7KYnYrD0ow6par1kLAG6bO+nkSxCT+O4IW2OtbWz2g7sB9aiDHnpmRWMn92MEEr9YmnWYkSvf+UrxoIRml/V72CnCCi0Xw7sZQkFrESazTLO48e13/LsX9EaW4PVmhwlckFRGyR4YD3UN4TQ5lyy/2jGUbwUGng9DO95MW2cfe++/Y73nIgnGN1ho7dwZgAAIABJREFUvcdzCCVE08Xa2pUfA9o5KewXWAChgCB/+50f70jdccgikU1YIs9JscBiR9hdvXbJ9IJ1gaOTdeIZOFJx6DndH0efmOFjndkn1F6HqYuJvvvu24ticVWKICnTRN4Ai+J0xmpAOdyV9ow2DB/BsvpCCgAhbDflWAY3t8NceP1X3/zazjVFDEGvnIsloU7jANqhdrO7t49SShEyLAeUciA9Qv5uKJqKeb3+tde1/1RNPObsSBSr5gAA5fA6KmgLi/mYhAjrgsX8ucITEYpEsLAf5IyAT/uskGGqsV6/jgUoH9Mf/tGfuJzV0rlVN70jjYINbWooGSx2wABqE+YyEQkJiN8xc24Mb5Md2MAyRDYdjQJmkI4jienjwPBdtOxGZRTTg6hg7sREMolqlBw2mCUvrol5H0ZW+KWOpyZP1DPMnDhAdfDxzFgGq/aKJlCpWmiEZ2JJQFh1bNijDTqFo0D/0GC3zJl5cK2D8C2sDuxc04ECo8QkqjDBs3tajim+z3fuaGNxElX7ZiwwG9aX2hrRzqiasmPmwXoSooYgunBOmKOewThgpszvvMKJqL2ARgAWx1lAU+V6BAPrCiO5otRmYijtjJSHnD3huuMnjvqZDsUSA8STXSfvHQmADz58f+frX/+6cVXmCPZMMP+rMGGFsv2vv/wf0nCOLVEEVy5fCg6okcAg70kIPAK7FPG/bDP3immPaAgqogEdOKpABxaN6SA+CSAFafyUyQE28NoQXaJ5cDiP6aDeFo6HIysOMoVy4U2nGA4Yr5gYMbLsKxXw9uOAururexAPfMx4KJgqQsapzsBpdtKCjx9yNAmmt7Fqh1qpm4+w0E80t9JiLCQsIN3LPe+wtF6QYzMM86rGSSSB11P0A2O5pfve1Vz5bpyJYMWCs8QUb0sDPKhzeFRMEw0VAcezTwuff+niOWnaP/G1odMkYrCmrCXKDNpbMN19Xk8YN3TG2NE0eWbPImng8QmlgiT72uJbaLUHpTXuam/3S1ACi1VQ+5yhQRNaqDOa7jbhD9AS34OOEApYtA6J1Xng2c9pXwgVQ2CRzu7u55pn6lJHsSJJBwIG/0YwgU/XykXLfKBgAwQXJ/Oomni4ZMJkUL7xxuuGl7ie+zK/NbroM/kKCEl8QZa8HNS61+ePlRSF8uRzGUf4dTmYEXKvvPa6S0fsOfpL51rvQ4No5vaV6rywfw5TJc5bA0LY72rPoX8waxSAI6Irp2KjQJDUZAqdrjb/5Y/++14qd8kJZC9yaoo6w0f+UGNItIIyBhrNFEmSECtpy3Q/0fUvCAeDSzssRhoIIDnXJ2yNMC1lhGnhXOxGXvy2hGEC9dw7nnk0Qg7/AW1k623AJInyCONOqFqiA0JkjDsOzOfMHGCINbvsANH1ZXbMtfBKBUI15DrVglsHq8I6QADclmnTtOo0YAxUYumnsZVhcf98lrhNNGBnLImxwjDBwTChmzmFsmqHhTbyhHDgCifWA+JhPr631mDbrPTAMMlYOjCJ1EYwPIHmrT0kmJ4XprtjMFlXBJGII87IYJsO+tdALghvQ9Ib69e/BuAzbuZw1yZicLtrMhuNE1+55OtOyATnsNm001hfffVlP4PvHhBjcgKNzGEOHrUKYEZ/9Vd/ZQbz9a//lIXKPdWCIBb0hDSOXWPbqjXCnCR8WAOwbn76wOqezNNNQDVWNJBrihDYZ7w8fo1zCnXDaQpzYU9gjjAGkjpYs8PC6VOLoclM2mvh7lx3Wfgumv5J9bU8f+6iNEXGhvP5C2ueB8QEMOGx8IjA0Ip7rMzf0UbSAHkm40KApI656FgC4JAEAFAL1h3XGu5iT1RrIvgltdDFkGVpsaauDKf9vnpVCtJg6tDMhYvnxTCuuswskBuOQuJ9zXy07zBnGKTNZRm++13fQ/t6nDNjG8y0h7bGdziPN3WmAkUmjfywws6cWTjMB4sHze+hrJ4HSs2OEpWqhmiDpxWqByzyRPkCcRwGFgJKYI44HFlT8xLxD6yPh4anTts3RFgdNVB4wQhxBmN1Gm8WY38sjfKhNEzKxWJ1cHavS/g61FbzNdYs5YVoCoQd9PLmm2/uvCOYxw7MCVEDNm0sNsIJGvY5dSJZ6pP4/OOo1brgQyFc7tz5lxzN4dZymrPrkmguhNPRjacZtVbsxMEPoBCJJu9I44ZzU/L2imhLksDzY0zARCfF/IGuXFbg9771n51ucV9MA+86m3Ra6rWjKxR2wmanuAfB6UnwwOxkEpZefAb1ibgdmjRhczZhdA8YIKYOgffXrsok0QQwidrCKAuh0Ba9GCBMnedhthLn6JhES81k/qDRgPcaNNe9uT8E0wWueVysmfuW0cWkp77B2saHcDPCvBoCZ4+snofZSiQGhOSY7gkc770MkaC7aT6GNTAdfPCjATSaBcL2mqGO6uWEAgWWd758984uoW6BHFw8RfeqUHFevu5nhyIYFLGSCglivMArzvwz9EK4YurZMsbrN64g0o2DcQ1EZhzcsE2wxmL0T0Tk58+fs5MJrcDRJrqWffnyq6/5fnYaiUghMJxrdmrpuURBOEJGzJW5wVy9BronWCEmMRl4n4uW7GDF4hKDcRik90JYJ1lpjt74wkIF/BET/q7MVBxNxP6eweRj/TSPD95/39YC13AIm5J9W+t4774YGQfAh+lErArRzSGZnUAQxJAenrA6LLhmrGKF0O2bGHec03f0bPBPom9wzKEtHyE+GRhJjBbmbKsHZUTrDi3cfxCG1hBPYnPvi3nReqtFdhrL+vx+hbbhQ5CAgClT8gDFCP9KfD1TWlPrc0gWFk5C8EfMcEgNZsc4sUZJ5NgnDQxfh51T41hnXeqDQfNnzCTLHEAzBXIwDDWtyPTECAhZn3omWvMpOf9c1EjlFngZ8tR6OH4dn4zWErqqNs3ccfYyPhyTaS2VFzTBWX6sf4SywdwZ313xF6yf5/YrK1Z/g3HXaY5Cwjkg7wGFjQxO19aQMLypc2uhojUgLhwhi+KHRQ/vcHcStHDxF6woP0uKFXtTS9oDG4z48tUrFvAoCy6QRnVL6HugJVACHPpH5ft5RQIVa+ILICkyTCXIXJlTc6T0K+cUmjYP0npNyorw8RumvSeaw4cfvLcjjdjjo+a5IU7tsZVL5vXb/+F31Xwkjju0lEwsZrh4+xIzS0gNpgGpiywWKcbO+yaTTzev+VO8EQIBJ+NQRyLcclymK0vpWyyCY2hHk0VCcfCRcoVFnrfzMVo6Whcb3qgEDvlxTR5iaPRIiccEon9ZdwonpYwprzo1Cz9w0LEOuN4JLno+G8lmY8YQBoZJWuFQCMKWwWTVxZNOScrnzQhwjm4jQlqilGfaqSTijCOOri5ylBKrieMIp6M0JfbAuDzOQJltNv/0OzjV7dFcsURuaj3BhBqBAKGyhsRrAvfwO34ACNy4vHFx6jGnOSdj+Ykw4LsicsbNnDk8QC4mGN2bKAWqpjE31gchcurUSd/zgZ1gKWbD+p5wxtsdaS/AKcK3dRg4MKy/IQS0SJgdMIwY+3vvvecxweRhUJi1hGC9dP6icOSTttiuSTNl7zkwmLo05jTUpP3CAonJHqiAA3Ht6iXj11QAI4QMfJF12a+oA2gLaIyf98RE0X6oEeEwPHBHHS6Y9UOtfTDmw44asfWGn0CMc79oHlo25q77E4MMjXBmqEXiCoxTyc5FspzirVBJDi9aJdqTvrunsp+mMYSW1soFkzQWM3rwWu0T87T/Rv3xoNM7gnXA/onIcJgZzjocUliozEL3RfMjhAvhho+I/U+s+pMIXfweZpTJqmNtbG2NIEAjRfOzs1+fWnHSmU/nlGiwt+STYL1SfyTKThQLmeiOciIPgrKXQCqB7czAZH08UWLLQ0GlQBkI/vOKrQYSu3X3lpknUStE25geNPbXBBt88smHqdRH6JssNubRYla3RefsFY4+Ikja5dpd2F2TR7VhdB7fEty2e2OgDOpv6MXac7ZibSVdf1cOS5c3UKMH7gvNY+WAANBKDmFPyjqM+aAtCjFjKNU1MRSbTc0Raenn5YzsGWbtrDgSZql/8JVrsgguvvJynLGU8yURTPciJNIZnr/zu7+/F1NYoS0EvBtbyovD1ASEFmCHYDj0MAPXdFDlJwgZ4q0TkIPCZ4U2jCHpc56DBk7qIYvAxuxKWrIASH7jhKOBGzMGjJ9QPSdomDEndpGDSkC8TSQRCS/jekRsOGQp2W3FvzwfXVdsiWt5ceBYVC+Qxg1GzobByGDGxn6HodbRyPf6nAoe30tEUIbPeLmfIYvBxOs44yBWCyb+m8MFZomDBe0IQu5awpgZD8IQXB7JihRvbY1bYpQnxCgt1Ay3CEuWJCYll7Gg3cIQu07gitRi4G8wY5gjhX54v9lkzLPCsZ7nFPcRLCFTlbGgUX6mbCebwXPw7lIJTkyBvX3nnbeznno2L7zxaCcIeBJ2wBw55F03NG0EIHND4JFk4uQOQRI8144dPecc3ncpETCqQy4c88hCAmEBJAK8gvOMvcf6qtbi9Hj20Zpbivqj1RkuwtJgjKI9WxKG6bJmpSX7DMTIwbxLB3ai2UEW+mZ/ONRgiKm8FoHBdTCcwnK2YBQRETiQVm46mBxuQiyxmjB3sR4RAmSXCSIhJI9rKPEJw0IzbUEctGy45iFp1C51KmYJo7wHZDLZq1g1xwkrE13j/3H1RXF2l7IUkyZzr5FI9zHl+Y/10vhcfc4WTSqqgUuTfcczyT6NUhIHPnHB1bLJdA3jj+P4/n1FPgBPyeIGCjGWLtgIJ+4NZVvaqNS1VxUBYUXKeRXQDw50Ek6UOUdKup63qxR6BxgAaYopW7hQSEpWH+c2GnrCfKOsANERKiktWhBpgxgQ+sm5+MKRHRR1InHpeSkv8KWePZRPJ6po/ajEh1X5vCph+rviH1jXFmb2wxFWGKsRxTV+IVlhwJhOhcdyeLxz8WXBY/gQtEfAJwgWnMO89v273/gNM2a0FqRYCoaHSUKoZWj8TF814AxpmDq8L+rwvEDHjYEvICYG0WwrYA1raFocl7/UZiDRYb41m2C+YUTBsOpwazRI75mfayNQxwiOMGgIW6M3GH8dcYy78AO/O9tOC9hN43D8PwJF11XLd+KHoYKsi7261WY1n63Dj3uxlnZA6WCwpj7YYkR4ph2Hq3u07GgTZ2w+Ehesezc+vIe94Tg839lKejbrhwcf5gZUcEUMkvVA88thxymyNjHls/cVYVEnKho7BxhCRJugyhvmesaZmsUwnwhqMTC9R4B84n+Jf5V3nr59GkudjBwgsEASRhoWxrrCxHEG8jt7b01c9MC9HW+s9QE3RjAQAUG9Ypjscc3riOAHtD4wPBgrDC01kOU0hp50cNnPFOlRmJzgks81LvQ/Dn5w1jQ8WMLCbIXQlUOC0xoj2nLicovzb7ueO+yMmF1qEOs+YOyGZGavCEFwBIYYarMXCVNzmKWYKlgxv7c/IzRu5UcMxlEnpDzLKsRsxglpJWlozHHjmt+jqeP7SAyxjUDLuD1vCdabtCUjvt7KxyS1DB0bBsMJzYHXcyjIDw4KI3OykuZPTLrpi8grnGhSEtwCCoYvZx7mPXN2OCu16fBBELJmgZR/Xj9ptrbMRH8Ige05A0pyUhFaKPfW/RD8wBO7oquzgqvwGWF1MQ+YIdbaPkeyEN4nH4Y0aWQKmifwDGGhFy9+yc9jPu21aYuW8FKNE/pAkWPtEeI6bLauGB/Wh+PbxbAv6DwgpPCrPdAYuAd7d17Zg8zvY9HrS6qNAr7sTtlizG6eAMowSiDnysqA0YX6D6LgUgrBSSoSQPAV8j1S2zpCkjPrrEt4BOFyCaVJID6gOn8zIeJtuaG9i0geKkiZeWKapvvzGXn8W3KvURJsIERFzCEvDmcZjImUkpvzwpxks8BezKBHk7WzSwvD5Kp9gi93LCw60pLvFGZouFodWtVsGjlRxloiqpZvrA2cHMLVTzaEMdX5RtZaia/YMevTa+vp3UaFeHF1L4cTglmxWXp5Xt6MtfEiZhcOHX621kSFC2NZEnOM0RJ2k5R31h3N2KmlaGUytbkvVcWotVuByL2I9mBOLUbDeAoDMS4YP+/B1HmfNe33RTEugQiWSXFxCJpDaRxYBIZpj/aNsCaSgSpj7A0aACY1Y+rcue5TEXjXl/eBPNCyCSdMUoi82mI4aGFXrnxqCIDxOBNPFgTET0QH9RSaQEE9DKKI7gm/D6ZLPhcQBDWK6SOZex8jiWAYH6cdJk2IWK1G5oyyUOFrxjLwA3ADjmeu5bmY3mCKdfoS1cHBouoeh644vpsKcxp1bzMl3acKEMybNXKMK5ohdD2MvhmDLlFEujv7BHxG55vJIkNTo7gScyORCcsLjdmwmebKPOyDoeSCbmDcVZozIVmMBWiEe99RrY2em/0OeYvfBS0dDTAVJafmtlGTJIwYYhta9xk3xAFOnu+zfonwSvEh1g1o5NhxlIxhWLICCJN11xgscX3v/h0JeOH+FO13uCB+FiVeWDk0Ls48A1dcFLNsOnyrSkLnwCeGN/QdrLPnFJFCPRNSv2sVwrRD/3EyU1TJ3dynUJrPPb40zfOGNGkXajLGLwts+gk68GDCdhGyhNChNHI2iaxhHeCtPBMaJwaP1GxKM5jPDkqRcwKtirf83u9+i1g5S0I86Tb3xbmNb0oyQGzRDsDQCDKXM9BmRoiIrBs05kANOPrUBQF1X9cXHqhGbcZI2AuOs5GwLFo8pUlSYUN72GyOjhc+eGywIYLL+74ZPYD5SO0SCn+XiRvVtpQNM+y/htWVKfO3zdNhhmiOpEq2yh3vl3lz/8IhjcneCgCiNBwXqweHycac4Xt5BTIKlhhTOONIHHWFSPsBci3OPjau9XbrOGUtrMHAsG1ySvt2u6SkiHeN0G5j/q7Fhmz26XnBvPlusHlePtSKPOAAI0yt1br2QSrWoUVzDQHzZhtPCGRTfQ/tP7HHJKeQrMG9709QPdgyWCz/bHnp555oBYYNbmxz0AIHL7+qgDkRINpaa2BkL+N4BpJgLVlD7pnGCrlPBaKZ7ZjlhItxfzREMjpTAGptAlrHkDVKY4cxzZkv5isOVrQuxuNaydIQK6SBCLAuWpQfAZFQPt0LHHlDP2hI7I+1KpKvdP6qYNAPD2ELI0fgUJTo4AFSxOXs01rBXEw7hlCGmsT8eTbMqjBetfPSba2wZPoGrmIeFlRiVrX4cn2aDEO3osjpJdn6GmGgtvTGOuX3ChWHmeEoHtp3FARWM0KEjDegMitiOfvgsjH9uQedS6LZIvgKFXJd9+aBxu7wXnZe1gTzWc7M5CS0I48DC+bZ7DuachU46KSJYVgERIXA86AL/Gu+Ts84iCI6jvbCvbZwaDasuGnokXC9VLxLc4PkMKyRYrXGgEVh3i4woDPavcLXQXlgn3P41L//7d/Zw4w1DqLDwCRgzJW0EA5pwQzW3mh97uwqoA68kEiI8QI3uuKEFqpdketEKFOEOMHeCOp24fXRRsms4sXzmGjDcwJPpHxlCgWlTm4YzLSBYcwjdcqkS3SGUnS/tKOJFzXNUlPfGfMwUjjlTmuGp+OziIaEA2+PhaDXqQTJ74vjT4emuDP34Vl1Qi5mr+4Ros/6Zu45BF5L7u1sx7V5QBhmqv4FJ05NE/6xRtVWzCC1RxVYYPZ8p1g5h84p1rpHw/jSk44Kd4lbjVav9ZV3mPcT/5qYWrRjwzaME21bGhd4nav9iSECiUDArqpFlTeZnyZsCJj2RzJVHaY3+LWtI5iynggswb3RHqFB1sJYK5abDg9jKxwFjIMJjKqEgDeDwKnC2KedlyNmEMwT910hDY0xlu4BJisYMWNIt5LMB02OM4FmznrgWGr4YNczkTuESyVDrjG3TeIx/QA7WWmZ9mmsxQhO3mcNDJXZrxIfDe9xwHk+FoIdpyQcjZMOxmzFgYw6BJmeb7zWz7DrfdlLa58D0TD+aLwwcM5OrOQlosmKTxJlTlGbQ/chiYJj9UjrgYB2azW970YCMKyBZVjfLZTDvpEubZqes2aNmbrkWjczcVs4BP2m3CkOaRgzji8LA30G/MD1JEthIfc5lO11RUgL/LtyIJ7zvHgZMsCHgFUCjGgNvbU6pMDAD5jF8Av4GJMkKAGBgKVFwg9JKsxvsTh0T5x2RFt4vLoHtVWw9NkfxgycwrObABdfRs5BhbcFiMaAxg9MY+XOFgcRQNPYFsb8h3/8J3tIOD70l8CJFF7EyxrstEhylSQtSCcE1lfHGs4/bmxgXIOgvoAz1QZqIKzNDHLggoam8QwGGS01zLUwSrVRxsTn/F2GSP1grutYihuXaS5SR9cYqx7GWkbacVSTqNZeqdv3uQ/pqDhXKvF4rwcfolpwY3BLsE8RkHFTOx+E5TrOW0QyzCaMK5AGG8chQfB0LntihBVAZsrSWjoftEEvofYha5vC6p1XMa063HrPauMVZJ1n8XESBToeNDl+54AmLT7M3h5xHKqaGyUmW3wJxmRhpnXCCYNmjRJHIRc7b8eUjumZe8Gsidhp1AHr0HmUpiqc0GoI/HfpVqw5NxEdy2WxMsDoYNaYgsA9FOKnMFNohH9oRFh3mL5EMyw1UIynZ3+rBZrh4aAS8+Q6tJzSoxWNgULMgEY42xoiIM20DqNhXVLm8YHqFZdh2CnOFsp2Z1x2eBMi6nDHxGcf1zpaq+dM+nlgp5o7URjG+wNDQQrOQhTjIVbWJU21PnVyI3RqoZlezFTBNpXQpSw0Pivz+ZyMV5Qe3YsOJzgLncU3JVIRvqWTarHMaWuGG7oTDwCjt7UaJuL79swVc3bS1Shm7n0pSyYNCliDhHK27IHLueraQpNOw2DtYcY6Eyh6dj7C0HTfMml8ZBSEcmKNvg+UsY2uQqDZYoBRis6OCtJCabH2S8guNAE6MAqge2Oyf8AuZu7sd6wG83n9DR0DdwSWmHog/o2CXuJEjtTROOF1o6AxdhRfbsyeeB7f+f73pQxFg6yXFklfR0CaJsap55rCaBUUutai2CHGA9GCRVxseiIb5IEFB9PL0l3SnBeHjn9bx96qDXEw0leQFwyxjoUw5Jhu2et4i0kNZQPLkMu8SwTVAr1BFgyzQCIAbwgLxGI4PCbdeQO3aK7W+ng/USi8X9yx9yUjkhe1dKnkRWx1x9LmoJaaOGV0H35njTDdyhQZE4k01MqlzgBxnpH01IpQosMUt/G6jbZULQN8jENkqAFNC2zOjFraMrHCox06ukQxnLwwm8GHMcOpMmeYQQ4t5oQwbRErF1JyckzWHC0VU5lYU7Q5SpNiYiMdChtgjoKduYGr/uN9nFJuWCteimc9c+OQJwzQzjV3IYmZ6+4NeLKtxXCgfA4ccoYQT4hYMjVbBbGxum0S2xAu1nNhTJixwFJaE2js0EHaKWndYHKOvY2G17DKEFoyFKPRRMMkdM2t2EQjWF9pqTax/KonzB7nmRzWHOQ00Q0NtnIhoWSfk/RjbDXXNpIAWu/5gsGdOE01wUQ4pERBhA0vEi8QAGh5tgh8JnPf0lnew+E4B8B3KrMcp50tlFiFmPOZNs+jjjjnDy02FlUhu/zOZ94h7VE2K2g4EEjGTGQRZ8pmvPmImA+Fv7Qe1GC2YNc+FGKAOTPHMimmXqiSOWPFdSqU5jRvwBLTvpBPwdpYaOBn0Ni8VggIzY19c8eeuUEEI3U68rOdzbEOWFNmg5C1RTZChvjx7FmYaBTK8JaEClJVLzANuQHlR22Pxt4aVtKwQA4c8WYBHGvYKMef/vAHovdpiOrA9oBWvOdFZPNJNeQA6yYZfHBMY7ITLeDKTKNJ1DGRoTK1SA++V42ohN4DUY2kg+e+mBe86vxD8602YAHFPxgpWsrEEXL9VnPmYJhxTf0Jj2c2a6s5VjOvhmWigBHMnKrNF1qo9l7NvQKmWnDNlx5UPm8adNtgBXOWNiYNi3KNCyHqufUmu+GjXoYiSECAxiykKNCdOPGE6ZEAFCbhwH4teUPkGCPaOwwSoWvu5v0gOgV4JIeFsaLhIzxIOHG3Cepr4PxD4NL3EVwZTQUYiJ9aH2PAWl+IHCGQqlrx+MO8mfeRozIjSYEWI+EAM36IEiywsAX7WbPWsArxn8LqYeDkwLrVj55Bv0LWjmu719lnlWdUVIezSUkbptvGaGvHj6TlEYcsCsRzHp+hH5cIWGkLBx90BpaO+RqtMqFXHAh8Fjj5Up88ZnDM8jLZMHJKD3jNXN1vuu4MzvzgEYpLtPQebPY2NBktbLXsUoqT58LubEaPBSrFfphYUuUZIhaYx4bJr/ciEEiICDPnFUUlZz0/0+05GmChu2LvacKaWOa11rnHp79xVvFi3fgq/ezMoK0ZRgvcTxq1GGqdzHTFhpChOQSp34efeE3XKI8yvsIYOX+BDX3W5/zD0AJTxikfi9IApc9Iz2mt3WfPLc7HWOtxwEPP1Xrb3chKKIpqK3CSpg9DHcZsBVQXpb9pGgIUcvFayZpJ6eQIYsZcQdWem2y0xdl3f/Tn3i2IHM2STdnGBpsxafFqHtcxww3sadTnLBKMmUkbVkDimUlMlw/MUf0eB0o6DjsCRAeaQ27TCFPNpBotO/dN5lWwz6QVb8PWuB/mjj9zO/YcEBI20GpsEowoq/lVbLdStWNgPsyx9+C79gQPRmfTaXC6Mu9Fi9L4MHsRXLx4Vh0e3Mf58IOBOZRQmiUEicCziSuCpWsIVM2GIWQYpxmeHGrgnjCdQ4dhuvTum96Gs7FZnxy6EsVxFU9B607qeEzxao9oL+Ci9TxHs0q2GUQJc68T8J40CTfTnDON1k5xHugAS4EQIPsW0E5gRjiRh/l47U3IaZ3D2Gw+wigmnIi1bOgk62dHpvaS7zmFXGUUnbgwJjqmew8eTJO4aFtl0NJAatTHdYUxxc1yP4QFbX2iiYWJsGQwoTJlSfWfAAAgAElEQVSlrt+qDdJQVTU6MD0JaYMeNAciIDK/vAd6whjY/1tKTghuC20n0qAC5NAh9eMTdtt9ACaIsFUYmxhZBHn8HQcorYnVg6UxjLVCk2gPZ8qNVm68dYrGh6mlY0sUoAguR19MJxiSvBgj4wLagebYF9eIsTJGoZ0DDnH8QC200jyX9YqV1xBPaIQ1eDxNmMHROauY5cHqCRygIL65ZzR9tHDYmvbBTjbRj61P7QkJM74fsAb1JcRkE8kANh64M9ZsoIkK5ewXDwkzRpczrm9aWHlHaZ+fq3JHtAmMNdmbfXmP2GNrxfnne4/y4jBMzSV0ECvGJRD0zwkuI4w4U5Zdo8FjLRbSLSa/hVErtPy8Mmb+IHXVxdLFRPgiryM2xZK4YZyPQ4UE1N9eYLdBIl40+Io1AKqugYGN5GLdSmA8JxpeNBRjZ3pOnXWYO1zLASAKwxtpIrTS5EUIoUTLW8wEGmka38uhR2KZwQ/k0gUpCF9TkJ92QulnHUyV0pW0YXikW6b1fAUFhBQNR9ujZzXcC6LoHI3jsT5AJ4NHcZ/ew9qWxi5SNCHw6nwDzbTdDvhZWsp77PqH1te090AOIU4+BiPsZ7EqohGsJnK6kPM9SlIyPw4ShGVMlxAvzEJpBex199vWBxq904gVT63wOMZLMoeD5cUUIeqlqBPwgBiVHVG6hnUwvjuwlMemgxenZBKCiE1NSyXqFBAih6OPOGppHGi2I/R5z0XrYZCDIzJ5wrvAlDlrpmuN64AYYTMUj6nAzT5x1CxjGrDCDEKvQFMoKYwVXpEO5j0PDpPyGOTRBxrR76ahOSPsIM5MbsQaea0Q6FIqqFZXLWzn+dCvrQdoWYwJ64U9JLoEgVLrMmGQsb45L6QAA0VxVmGo6T4UjRjm7GYEdL5RNw3X/FBCTq1ezlmddsb4hTUbU9f6kOmYSokRloROMvZTqjmNNmhoSh1AUMKCFeuc6ZkIC4pdeU81UCq7MbZm4bliH8oK48Ji0sZA96wb/fbwP3whAVMHuOtjD5yKlUhnccNhOHzJkLUCkf6MKEtuIDEO63QleWGiSFJx0H6eCVf0mQ767Xu1uz1SI/V7xvGMAoSFTxMRhJvuX8d1Syqg/JGrAdzpLuKjHEVopHQtzy2sSRioW3wNFAfkF3oYC2PgNDPmP/vzH+pnGC64SJqxJqIAwkEbaBv7Sg5rz6NZN0bPZucwOL7fg2bi04B7EBeGNJosHS6iZSRdt4S7MHWPhQLcMb8qtdGKa3L12i2z3Uq6asFl4iYIEWWfxbh5VThs78P7lbyNQY1ZRRhO4mDZ5niSu9AsT7QgMw0Yu+fZQuiDs2lPnE1FJ4UKv8HgLIgQNMTFDtTkDKPR4I2HioHWMWqtYbSBOpriVE3YYi0eY1l6ZmGpaHCrZgG3qrPG4YRm0pOsAoOeZ7q8pjSd0E46fNfxmXWOCZ2OGCsmSjwp2Z8IbsL77MtAOI9W4b0ZWMpWljPmojmWTpm7WzWhyetRJBogr6k5wKG2M0//HXbJ1Ps+UIeEv7bGNGtLg9PW/nCbIu1fHZyUAnBLI33vuELkOBfch+uJPWVe1Hphns6AGxoxrY8SYUhXcyGCiBcHnoJJtSopgMTc6xMgfI30+E8/vbTz0z/9DTNJymEiVNAuuS8QDdl7MICrKtrj51EwfpyiOKoav54QxzhEGRJMB4SBdOfWTglcGaXjnjR31tfjcY0VZZrqC638yB4wfxac/Ymwl7DR/jI3SuI6i5WoltlPr4/u1yWp8G9FSGiymiPp5oynDljmVRqFthESTyakj1TwatBd+9I6ChnPIeYZGnOpCP1HVTx3H5FAo5PMBUF11MBGiyesk/2PtQLeCz4dIYii6MgV7SNCt5U1mbu7DIlhHxePJPyPxBvOE/vaMgj4j7i2Ch3WiMsFA4WNMCUmf1fClnIQKHckeVljrrmDOl+8sYfRwPxACXXaGUsWIfVvRxZoWFvNMwPPgYYRlKnXgVbtFsiiEEJNYBa7RB5NFtYebTiSLgevVebKxKrpenzD6PwFSHmY8VYb7Wdl+N3s/oz2GS22GneJrhYAh69hSW08asakdSsORuxkyoWm/gXML6E0mESBECBQvLkxWaOVssHErFaA4EyJkyCM/aRCi5opxOFAUyWLymm5+kdYY0P22CuIzhbFJExUg67gZLy1Mvge17a7TTQeGGX8DNYgpxgUWltDvaw9G+8NdEIMu/e8gtjMKwcWocP40xYLRpfoDhgtNGEoTNeCDWMaez9GSMEgSpfFRtsiDebE/HmxpnbwyPpCmATXT6U+1xgBo5fzsSm6piWVgLRWaZOfcLeE7rn2iBiqe+/Z+YgjabVwSmeFVtCICG8zxDNWQtfYpQB0f55rKEdMAE0+GLssxikjS81sEr2qPPA5a0a1OdMFQoW65RoHQq85AKZ3yYTDR4A0MK9lalOwfTJmcaiBfUODhgqkuTNPa3PSJFscK2ch0U3cH9pyjLVeMC4sGsZO4gvQRJM3iHk/q7jgdDiK9VooIAw48FN4RM5KYQZrnGN1u5qg6AOtFxLiH9/lPFlQwCyx/IYhUiUPjdzwlz6jM43rqYjZnT99Yec3f/M3fO3Xv/7mzovnX8w1OB4dsx3rq4lEjjvXHh5VL0335dN+UwrAyU5YcVpEj0d7AXzmGG29V/iFs9MaQ7l3aNKwmP4GWSi2HNiDhBrXEw1jLtNC4vGwwhVMmMHZizk35KeZ2+Ao/O0QEoNJcTjx4JolPvxD2DC1MtdKSjRLR3KMxlxG2BC4SMIw5r5sHurwpQNumCfvVYpXQ1twKY0nDH4KyIy0L+5bRlccqYywc9iOu8ImB4R6vnRuDtNjw5qnX8bMM1OeNG2SnCI8JRbdsh2n1ibKZSXW4OXgvyYWES7YLq+O87C0gpYmrHCpdeByq6O1s39IcJiB9xSNUGOvUxUGFC27US91QlHiNQy2a0RIWOZCHeswB5iVs+HogaZ78Yxi/GhoZkoTl9zPOaxQFcyBvQlss7Yf60E1nDLC0ZaRDgeHvclDOAINUWgspgMFl8JobL2gsRJKhtk7gr2aN85lzwvho3skuSZWFKnRrttBTP1gCDAB05pw2zCQdS/YEzP8sRS7R2hEjpA3fYb2+Z09O0zIGgKUM6E1AOY5eVK1xWWFoLGSoAS0aOFuxxuQB2uVWPwHDsMUPQOFoNnp+EGLKCxVImgDxqtpw4TUEdrq8QrHdpmEqTIH3Za2sQRxNFKfgzXp3PkeTO20GK7x8QmnZEwwc8ZF0aLul0PYDFfI50NkCDis7rcNJuCeVdp6fq284CsTs8L5DNTVM27aH0vQ++W6M4kdDhSm+iKkp6tuiGPsa6XqftTlQCm46TK6Oy5PSilXShLTu9GQI9YdPG6kAMll5mFETACD6It3b1EcDH9UGg7EOqaolB4yzN3nDGHDf+aXoUc3faaGNx19CORlPj5fgknpr4ivCafiD370IzNmwtMcHzkeVhasGJcdboY4gsMZliBO0849pB1hRskSzOLmcPLAwABr59hAJFMMehh+mb1DlWx6rXGKW2bKRHhVM96ayIUNShRbJl7tvQemzLzfLzPr52USXbRqkZX41VrLMHk2hNHuGcVKC7FwiHEwOJeT8UNo2kNHtsDItBng6VvcFYZsR9gk+xROqabOGDDv7EzUdc0gMqOcjK7OL2syKWL6zR1TRlgWLuAal1i0th4rofMvhGONSEywf2Mao70Q4kYERLVstDAOX9eZMQXHDLHyrAiy1Jvmb2uEojHWhPorDh0z1htNCoHgiBJHDmgME8dba8tt4OVt41kN2wQ/BXqwlSPoAjPRh4D12NAeleg4cIfUnzGOpoSd0c0C2CXRCILbaH+Eg1c0aguCmhgctGHox46mrRXzZv5b65BmnoQjuuWZmWssnwpikl34HkkVdKDh9zoOSb7o9YTnFSMOUwvc4HMnGsNkF6c2c97Ch04qYo7TeLkJXVznspnTW7E+mJzFnDfoC2Hs3zHrtfbnL1z0+G+o0hxJHtyXdYIP8PJ+SwFgrDSD8PmcsETux3y4hrVDEyebl9/b5ahlGxgHCSYISvMO3Zt9IF3bkVi6L4yY2G8EfbD+hL1BE9DsEk2m/aKPYRO00KapOcPLTssKLWBCK1uCWqYUJ9FAW8uH82sNWjSDQmOLGDDjQaxi5zFAv/pZiMYhhBOazH43uoPz81DCgQm4jgtW0/d++EOfQt9UkrsgerXohsdZ05kC9Tzs8cQbw5hjZoIxp8VSHXRlTMWNMME42JV+PLfQAtck8SSmLmdnMRctURLEzXer9UDUlq5zny0DLjMtc6mZsmW+2+eX2XPvEnQFhNcH+ERj4L5l5AizMpZ+34zFAitWRrUr91SDaVA6EmZkIkrNV5suaCkWYjETHXSPiab78UqYD4wt2m60+RzARjU0EqRwi/dpvs/4ak6Dp7XspzVnOQr52e4sW8uD91z5DXzZz2zcphjHMCc0OYrPdJ8JZyqzaLQE30NTLMYarS4hdYaedOhc/nTG2wI6aHbWqBz6JJrQAeY9iL7ee8ZuZ5m0PxcZ1zpyL9aLrFX8AThDeSXqJIXLGYsroYFBU7rWEMHaiMEp3U6Xp/VPYr3B2BsBRNRQzXrTXrZu0YwZU5krMeOM65hqOpPaHXN31aJrSUAvhTe6j2CXiQQAnkhqen1AgcMGbnMIlsiJLDTw/xFUPWP8dAU5rdd1Fat3dxXtqZ1csjgQaIzDDFLPo4ZIz0PoL5BTYDaVYpA2e1OlNMFqyURMBEeEkh3Joz32LJTG+aw1W3qWicDBaVpLNFUXw+QZrwWq3kOTRbDakpNmYIfnQA49J9S9YBww28JmzLH/GLsVELBnomxQrBCkmmNO7bjxtKxuzgFsMeeHZ/Eend5dH8NasEJhBWXwQmjY4ta/RGgkmpu5EFEE3Zbe+TiYdlAJaBYmZ2vwT7/3PTdjRXpIBIwZuBbYSYA8HvGEFi1YEBmBEKoGEglFQDambMKzEjKU+EQzmjnQxaFrNnXTyvCOUsRFr0q5mn9m5kOA1qB0WOwQHI85ZkVNbu5dQn9WG+be4MKL829MlkIB1fTLFHsfa59jUnmDNS+C0lmfzm2roRRfNrNyWBBFX8LUnb4sk89rYQYOwSPhpUVZeKUIf7WKeo9rBvawmFHg6JhY7WpgnuMweb5TBs2ekFUFIFkM3n4CC9WY5pXw/F4BEDM8mnhM6ggkYAB3Khejw1FFkasI3QiZZpV1DF1jrkl6btK0gamsERILTSt3vQ+j5MA4KwrYCKLVi8I51l7HccT3uk7pUpLIkzIYltcmLaF9Eylkh7WuLX3CXK1QOD5W2pLW09cS3aLIC8aARmkslTAuaeGx5KjdnAgKnukCS6L5arSGooahMa5YNwllo5wpnxUu8bpOkkUZow+4XhW+ZbDGYAfe6tmyEuQzQVnYwBI5Lvwv0TpuvWRoJJEoFdbdp0IMFcxAKtBDyyNwj2YugilTkvSAolfsa/DZSAZlhUayWsPoa/lulZ3AZ4mI4v1eE+YXC6Lnl89JpgHeIHWZEEO6pxDhZEt2FD4rRZSmH8XOQng5JxK+DhpIABRwFs9CS0eQIZiaBu90/XEClgc0DpyWUm6uy7NwABrum8QQ8ybCPAOvlr9hoblRwZxNnzcpuuUfMHLDUJqPae/7f/7ne7ko2W/sI5Mr41riePWlrcZKNpBDq/A2kwHn8gXh9o4LNNwyFdUkKYzVQSa6P6p/gO5s2Ja4PEBjNpi4wVb7osFpFzqSFuJL3DIoQTd9C3Xw3T6jmgWYKmPzArCIqBlzAKoVbgVDCaZxx5nHZBfBsCH0md92Lmg+/puQNMJ9tIYcSrQ3mDoWBEwSCU9YDQeObCDfbwQOIWnsBWtShyv3LLEzNvaoKc3GSMd86qEK9BVNHkbgZpgQ1qw9mi9rkaSJNtRN5lMzzRyCpcNIrHs1b0p0Mj72gHZBJ6QJ8mI+xBgX+qnwgDaWWG8Ninhb1ogDhrbELqA5P34szE9r5uptk36LUDRNGBYJbuwuFThQ5uDFkTimoGG3RCOYEUojK0Nzy3lFWvB3PiM7ledOY1aYOyYxznA6gVsrA3VFAQKGmQw7MiOXkgXBt3l+1x8a68Gr5eLaxzjYxAgc/w1TwgqbkCmfv9Gaa40ZShxlwnRgcz0aYKOfDBv1P6vu4PZhWosy5U480c5aSwINruemsEpToV1X2Np0tDqHx6HAeV31CENMZNxEaWG9EYCL5TYChLm7FIFoyPxhBFYdvHYka96F6QqDlX/gQE0503Gak4yl9GrHXVPDmuJRSgZy/WgsAAlYhBAVCz/55ONFsJHkExgleQQWuLon4zavEV2YnvRfLQmc2NC8hQ3KDhMnvFW/c1Z5MScEtHmVhLOFA/vo85WLWANoeymCZEEalMACWvdwmWWNh/XY92ffD5RRZlbtqlK7mqw1V5jcBGQHc45E9YCQQGYyOHpSEzemiKY53tRWqyKE6Pbtey4gZHqcAHHG0ToRwXNCbMW9qhHzTOI/Xcd0NjnMZnVSVnMq8ykz7c9qHCXGMldrbrpXibUY2Pb7W+ZbHLcmWbbqacglRUuom5EECgRTLIFgrxBeGBo4aZ1FYSjMvfBIU49xEFjSi0FYc8VCQNJaG8i+dP7ruKK9xZrIMxrq2OQBPuO9hvaYBnX4WgMFvBWCqzl78IiExuCZFWjME3OZjhAQIveMlhU8tUwLJ0hgr9bpEFQw2YOlufgw8n0nFYx2BVxxSsXV0WqM2zlZRJUNxeiZI3hosWcT+axHx8hadw61QqrlMR6qxDE215AxRFHHc2jMn1kwUDFunLT6nY4WpdHSD9d3DLzX+dtC1R64VdSkd2O5cP1zFPQZpcUWjc5cz2UZWxWWp+ACNwjIeHye+Wnzn24bdNNOlqib2yJ8WP/RKJsYZOVgNOwVvsj6Y5XCtmiOQfQP/IDwL3cbJ6HGSkEsgcJaTUjxeyRWTdQQgriasn0TG2shmrna0lkDT3OAwCfUi9Z65YDZT9CSnCg2tsLZD60ndS9omrvU4rayl+bRFpgqzQkUwpk0DTj6g9IBqbuNwuQwOY0N34RbuoHb6++DSvTiEpyFhFKinPAZwr10gdMwha7AvtPImfRz9o97ulmr5lX652eFtzXt73z3+3tdxB6UVWNd89VZRDTWxZzRlwkYtwluxhLccxIWbZ7mQODzCrNgUfD3OmbQcdBqjS5s0gs6HkrWfDV78AeFyDyB0Sat+ULEmDSjsVYbrnmGfsO8ILSH8ri6kamZYWCMvvresxovY+D7MJmGh9Ws2pqovU/NzDLtMmczyiEknIA8j1oRfaH90XSxQo45mgBwAGy0I+7TMqp15FU7M9yk++BkKWN1/JReGTMFqLoHYdD8s1dec4RYCjmV8aROQA45Uj4mIhXAEnIVxhNtgHHBRKld0u/DBMDtiAYpIRZqsfyc8VQLckKLnhCsORoxrxcEG+TZEXaNJgEKQTsDZ0YTYt7MgbH0nhVS1WAqRM1wRhh23cuEio92jxkD905NhTV7tf6NCr4y4lpSgf9CZ4YKFy0XjV4aUiNsbK2hsklYSGNKJ5qUQOAehUWqTS5apC2OdBwqDdfS7VxofrqUGuUpehb3g2E0Lhc64d7Vil1aVeez69j5kEBV3NaOV5Qy9mUs7RSYwmJOJAnwFhXa2v3dAg8LYWgS2A7eET9SqiymPG8gvAQMxF+Fj6BMvOe81ghnybHxalsFg3SXGFkuQF80cyAqqBYbYZQRyNG8+ceeLlALvAdYVppzIz+MJmDBajw+Xzozh1VeIBb1oSWarLCMhSJMmgQnNHjHoD/v+HTKEiSJh36Kp9x4uPOoMsH6uBb6976fcLkeKLTbErCl9Zi7NhdpWaT3HFvo+D2YLtIRtTzaq+NyXdyDHQhzhvaYfBJCtNByYKCEJHOIxo+o+YTxrAkmYXRTaMj3AFCO1lXiVMCCiqUnrdl4qH6yoK+/9rq1aUsxXX9HOGHjVI3pwdi5+2jbJQ7eKwFAoEQpPLXgnl/Tc2Mm8tpqy9W4/cHcr8IjXtmBX7Q5ECr3v49ZNSYwGnMPuQ/3QC7cq5AGhFVtmms5oDAzHFV1hG2dUt4Tb0gYNS9rRvputeRWyev4a8X0c1sOKqrEM+pNTyZdEi46Dn5WQww80oO3VgkkLrn1cvt5qhcK5poQNe7juTgJgP56MTvZOTtd7BwC08U0zloXb455PwIJE5/9liOMudeJhlb8LIzWZ/IzzCEOWJu9/jsQAuNqVmWVhu63IQVDHzgYY3479JPOH8xjfC4PqXq2fAmrQYxqQrNK33ycGOrAi215xngKZXTexTP5uShagktao9s4uPfCVGltE2FKOBqM9qCEAnNxwX6NvUX6udr1HUzLUawKseRWCQODrTqsjrht9ghlakz9rnOdeOE3SnZxw9bgyQiKkydUq1uHupAQEAVWMw12eS1Catov8R4qHfvNvRgdc2JMYN9WegYO7b7juIOWj6upKpaXyz6wFtofNH/nRmj/WzqCZ1Aro+G7/E3tZJzIie6ATuNn4MW9fa71mevOa2WCtcO7cDSGrnr2oIck7iQN3YojGvOffOe7eyXoME+8jGS86ML9auBJOb7n0EhIy6UV+YDr8mmyaCyNCUlVplqO0TUfiNG1M0etZIi/dBIS99ZPwlDAOtHAX0jdU4K8t1IxhLBq7Na+tdPEmDr+d4KzeT4Ld/eO6gGo1dUrr355ETJmghP/XCbMItC1medXGpYB2uOr58LoYMy1HLaSvoy5WkrNZDZl+7utgIUprKYw1zk0ccxNPP9JK326bmvvX6HZ6wNFROA8Pw012Vw0SNrJB8MlxTcaf8dExA33Kia5ZT5JT04as7PMEIQwJASDNqzmqIlQ11BqkWswj119bGJYRVImQBg2ETwI4WpKJWLjiXqZ4elepAsfkWmcNk+hGdbD1fJQDBQWVWzPmOqELaFdIyQSyjY4v+iuEIUJfGo5QzftpVahjGlZrDY1M8L8ul61WJZ7l/szSv1eQVpmw55QL6OCv0w9OQCEsU3zYjErqvnxfeOLejaQHutjaElzdmzzhDNSlAcIoPcjKsOQgRiq66dDT/aVgH9jYa61Hdgn18MeYTJceRl71ihaZJUL7o3mXke2mZ72B6ZxR45j+jHCyM24fb7yfISWFRVr8ObggUtgTqOp27IaS5TxuhyA6A2YgA7UQAPMiSqErJqxW0ENt++oQuEISmhqv66PX0htsuicrecjoJOKvjaGSB2RQARudjC1zs0YsbhJt9fvHuM0KmAtYKQon4bHNE/XH4dfAVeReCQhX1oB106q9ZSSoP0ZyAHQLmNG+RvrF5inz6uyUGaesqfB8Z1s8kd//B1DGTWV2OFkM6GNqtmq1O/nn4P5UQqz5e2oYdFAdqRjYlApNXlPnvn7CozHcUD+O9pwJDWhPsmKcREDvZ5oYSA6txEi0J27MkEkNFJVg9hqD6S7WxMZzZmNpq4vFPnRR5d2/vbP/h13dS4UYucgrHmY4PawFZaA8OjKgcnNeydkYhQnqmTrYS6j5X3+lfn+/3DsaqZm2GORYK573oyqWjvJEBsJWi2zmmtN9x6cfg+CuSczrp5vH4g5zK4HvNR+iKZIOFPHTyYVB6eHBsbVOaFZGsPHiUadjiltiPWAmQrGBx6H55+ylYUnYg6v4XSULIUn1ZTdQkW1CAhDAhfH+ecXkQKYsBb0Ci0jtGvaALUsAEyB70H4W0HYveo69QC0znefmevitV/N4gjGajGs/bNWS7XQatAVxA6zEn3zApOOLyFWXRk4ODSMNNdJoJEEMWF9aJhuIirByp5WsDxyhJOSXwRrcIa4V59j2hjt0Kn+MEjRFi2bLMT0vZOm4/QAZJ/tyJ1YdjMYMbDSufd7LBSeY6fnMGwL0UmzJnzO+PQIJ66pT4FQ2UZ1oPFWqeKM2uegn9AN37F1K1rhbNIUgBoiTulGyx5NnsxGmC3n4eb1y4sVEoaIlksdjJQhzTonSivV25qQg6W19i0tNMiceCYRGo3UIUMHqIIO4S6M5izUiYoZp7IZLoLO1eOmwQbK3DDhQiLMz8lWw9h5HzqBDqqo+Fo5Cqt4kXCCICmMs++///GfOkC4zhWKoxxUKA/wxKHDmAXEdhLDDCGnXZKbI0pF//wRUgtTREXV5cy7ef1myuVhvolI8GjSNRdnIBqD8+FhIBo4DR+PasMuqN8Z/QHpTwZW9AUhP9ZcxeiJmx3oIAyO1MlIQByNJjCkrTSQV7/8ulqz07k2RLZAM7pTMVUTmb3LaxgOiRy8IBxr0ZMwsB7atQRjD3017C5q7/cUAxf77eF9biAcNKdeU01s+x0OlDPoBuKotC+E8az2hgOpGZOPdPCoTRvnKaGFK3TB9xq43rUp8VoQuDBMXskik7Npwh0VjOb1hFjd0YMUaUVj2JqQVpxkIqIU8rsPNvCM5sGBp+h44pfjhGukiNfG/0CuRSMuxDMwkdYBpoHTBSijcaQWdkMP7jxi7SzPrFbUPcEyCmxEudVoll1PxlBtme/V/O8h5dn83uiCMmy+Y41yNMzu76Jla/6NtHDEwEAhrYjH9e52MWVW8Z8kPvYF0f4p1cdWEXuao6IRT/0SMttS+S+autOgtR9oeF5P0TPZk46tJs6dgvvD3G5+dn3nnM4XLcVwrhFVYwFjrfhp2HC1bKao/MB00XqJYBIz1ffJUCTufRHkE/1CrDVrbaE2jnn2oIk2XiPNoeG3rC2CrBjxHSlzxn21xoYQUQykxB2TQ/fRo7upY665V4ggWGHqLYiFNtrEou4L0Cl0yP3MSEdByplLh/CFV+Dz0rnDKefqhAM59ewVzrKz3coUncFZbxzga8eh29KYswYJLeRcwluhBeK9ESgIHIeBysdGqjeWwl0lIOFIZWiuV/S9P/vBHpK1pZ4AAAlsSURBVLGtpFLCIJHFjAnG/Nx+CEIahkxUsq0Emcdpo0koAWnnxnW17hZzxpTlIbQ9v3XrjjN1SKSwJqgFuK/as6j8OAGp4Uu9BWOL2qnn95Ky/OLZ8zuvv/76ztFTatMODIAksDQC244GTb0FiqR8rvvR8NOaqJgDLa/e+qlvStMOxhwGmkPp0pSEuui9mh89yGZEImo+94FGaxjGbJjDESFpL5TDFy0LSRuoYU2Qia8tG97rzAz0R2E9Pt8y5jLDMpBK6MIVtRZ6yAPNDMTDeo41YIwMbcgHIxlR7bnGvF0sx9X6YuZBeIwLosBEa3xmD1vDqQJRpapXnUOsK12rWXs3ZMVSmlA6NHVj0QhYbS5aIfeHIcCYa/7y3AgGmADab5wrMCFe1ooxee3fiLBxRTmsJeaPhglh61k4alqKFpoLdEDiwKQzWxgkq4s9NR4/Gq6jLex3SwRDtWHXSsBJrfvzagIPe2cYQZ8XK+7ecR0CbnHaWsChXRHix9jjOHTVtQnJQmPkTLBvNBwtk3ANDn3GfE7JmrTj0Cnj7EeoBmyYNUm8bWqMoODR2JYxcQ7oWI5mWtgOCIA52pmNBqsz7/o4TvWO/yafp/xttFL8COC19MHj7BMWSJlOqksmfCzQQLB1oiKAsbhX46NL16xHHZbNfG3zU6r2pb7Jvp3LVy6roNRZV8g7Kab6+eNh2k4xz/4izBgT0ReFoiw09T4WIWuDYtjIip7/CldDIpMFyVrd1lp77XyGFMY2USMVzuERDt70/F0zevwGwGIVStaWXZtlIEGoywoEfTgnOQ7lxVBekIQ6eU2/RhO09v/zR3+5R13WDsB07aBkxc7KxN1HKx9FXKDDEoR9R5rxE3HlJ1+oUeYtGCxtfKQxixm3qzQE1xqqFOVwLKhewBv3JEFcB8BdmCNxIMyTx085HfWrb70ZRjrFX/heUn9fUJws7d7Bq4VBEmqnYeIAfOOrb8l7H0zYbWhgzBOeFQa7xjIbBxvmVtOmWpM1sAm89ypMREjNdYiWRXTMsLWYtVARtRiqreXoOOp1/uWdPndr1hde2B7w3sfSWusQUzTEaW1p/nmMA9MYQ+ZAjgDip3F87jEWgjVnPOZao3rPa3bXwqgwWMLBJmnDzF/zR4jeuHEtzjdpXe0yXKYLkYMT7hLjTPyrTc0kJ5nGtCT3qAYHM5E15vsS0w6zJGNtMD9WjjmQ5cdz2z+PLiSJn0+YINpZanenWI8ZJ0Q/zH0bp2uhOFqdRSjPZp0mq88JJIPbPrSyEgGWLMNNUfPR1F0QSC8nJjBW+WGsdUN/7MtozKzDtt5DIyIKH8Awn5NZu2jmGg9aHt/xmomUbqk2NAzSzQvoQq5XcgaiQZsxyJKt+eyiYs7GSwcNFBR3lp8X9NI9hbYOHQ7UYktIsOLWycmyhY4SiVOL0bSCUAEXpuAWseujGHE9fSHrPLfAVtGtCkfON7AIkAIaGok3hMjBbB0qaDqVJas5PpCzmCAD1pTIC151lNk/NrADP2v9s8YwTMZoC3wEL2P1urE3jvYR/EokiQSdIS4rVomBr1JTWnKSEecMa15rlDDXFMSyEGehgFlh4nqeI4XGMoFueTlGGz/DWMahK3pOsv7xA/m8fvLh+/o97lMGlF9hzCQ5wJQpbafDoJAzBn33rpwBh4/vfHr5ks3UNMtcvdasDYcOTYCFQXMhHAzFAJwLtf+z3bs60LvGVFx8Ru9hltCO/q1vfCNpuh6gQo10r2OEmVDkSM8x/qiZoHUR3fHGmz+9c1DFSYhj9Dwm/KdRGGxIzf0txGFixXQaz+2z0AJ/hwFGEwjGF42olb/2iNumZRBhPYNZ9j7pvGwX5sKQe4B6v2chkH63DNfM0tDR6kTZatxrRINDYLzZRLd4c+fARMOPJsR9mvDQsXA4UicappgEnnrk4+0+asbToH+YuiuG4VjSpvaQtl6He7mJcXB/1ilp7IRpJW7Vzj2yQzHVp2wo5rFTeInvJtVf+16hiWbhWgoIQyyp0czCOCSopN0whucpwq8Dwr34m+7avJwVSegSCQkc+DEzy2jtx5hCUV3bJ7Q7mphiBEJjYddzshbeqlCPMrD6HnqYc640oYlPt/+DP3WgC8O01owdh9bIiadNFqgZpSMm2lsudGnTHGajefFyBIu0bmu5fKbRUEaSMVsw6Fo31x1hQVQMrwr7WmIWgvo+7cP4nbWr0MbML6NrhTVnzXEmoXRrf7GGamH1rHAPylnysgUye1m8uFnFzp502j0Zh7V6wMlXC9WNTHE+4mfgH8+20zlQB+OhmhzhcTDN1pFhrKzdgivD4Cdr2QoO9CIeZN6l8TJHyp8aN9A9ScunVnaK6AveUx1q9DPTNQqF9gtLrin1/E5YIAIfDBnoj9ranrOe4fZak1ENs4vjbxpFf/Tee8RQeMB8yKHhd1+gId24fs0aK0z6nmrjUk8A7fhzS0NKJyYgHokGduZlwlNvfpRsQSYK0VFgBQZ9TybGp59epdaKBuu9cngLm/easOJzqpUaaban+qknxZTFvB0DPIkZGhsC4rU33to5ce6sTIoUovcCcTww8XTQmUfxwDLlMpIeKFd8GykVxjjZiqOVPg0vhEmysdyfTsA9IC16XcaR9lVrB4PlgGa6i2OhzLnvbRmv3xsmFWa+1iFhXNtoka417zO++yIAXtGQE5JkZ5r2sTHCTTQodML17bRcjckFY0YLYms5UBAo+4nZyBhqilnbJO50HHSOwEDounpeQs/uC3bCmOD+hFMay50SluD9aCPUzmmXdbK4eDWapALT/gVqImP0W7tJhijvI+Adqyum4iL51oJTwhTaAAc8KqYV6AaBG8UCJu7159xNlJC1cjDCMdkd4aG/q4XVsqhGtsBPgwV3X9vTzpln4MMaL5o4DidUYqCK7j1KhrVpjb+dm6FLzlqxbzOf0YZ5hvdXEQqFOjjLTpdm5jbr1zBTQ1p6dumAsZ8WjMnauWLcQEqtHXFIWirfqQOUZ3n9SdGflmg8h/HjBKwALRQUuhJsNbRsunSscGOI43iNxpizEUdiLJXHCi5o6yiyjN9//z3BrtTiDpTiKCKEFZAPLk59Bx8La8yr5UHbW6+QVfB9WRQ4DPVsngmjNgk4R4Peh/KXuXgXoW9wYd1Q8yAyjHoZnHPWgUxX6JeyoOYNQIbcT7SebutWsdx70/EkWFjALhayUR7pj9nEqP8LvwPK+7q89PMAAAAASUVORK5CYII=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895600"/>
            <a:ext cx="38862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2819400"/>
            <a:ext cx="352425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7" name="TextBox 9"/>
          <p:cNvSpPr txBox="1">
            <a:spLocks noChangeArrowheads="1"/>
          </p:cNvSpPr>
          <p:nvPr/>
        </p:nvSpPr>
        <p:spPr bwMode="auto">
          <a:xfrm>
            <a:off x="5562600" y="6096000"/>
            <a:ext cx="3505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Hover: Fire cooling blanket in each floor</a:t>
            </a:r>
          </a:p>
        </p:txBody>
      </p:sp>
      <p:sp>
        <p:nvSpPr>
          <p:cNvPr id="30728" name="TextBox 11"/>
          <p:cNvSpPr txBox="1">
            <a:spLocks noChangeArrowheads="1"/>
          </p:cNvSpPr>
          <p:nvPr/>
        </p:nvSpPr>
        <p:spPr bwMode="auto">
          <a:xfrm>
            <a:off x="457200" y="6019800"/>
            <a:ext cx="4191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Hover : First Aid box in each floor- monthly inspected</a:t>
            </a:r>
          </a:p>
        </p:txBody>
      </p:sp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95400"/>
            <a:ext cx="9829800" cy="936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hape 9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906000" cy="1371600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Training and Authorization 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1747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763F8CE6-4AD3-4CDB-B2DD-FD86F30B4A4B}" type="slidenum">
              <a:rPr lang="en-US" smtClean="0">
                <a:solidFill>
                  <a:srgbClr val="000000"/>
                </a:solidFill>
              </a:rPr>
              <a:pPr algn="l"/>
              <a:t>26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31748" name="AutoShape 4" descr="data:image/png;base64,iVBORw0KGgoAAAANSUhEUgAAAWYAAAEDCAYAAAAGH67/AAAgAElEQVR4XoS92ZNl55Xdd6pyqsyseZ5RVajCDJAg2M1mi0OTbXW31O6WLEUrWq8OhRXhkNR6VvhJr/oLHA6FpxeHbUktWRyaM0CMxEAAHEGQQAEoTDUPWVWZWZmVXr+1v3XOyQQtX6AiM+8995xv2HvteX+bfvDkS2vXb1zprl+/3K2sLne3bt3utu/c2x0+crzbMjPbHThwoLt9+3a3vLzcbd60qds8sanrNt3tFhcXuxvXr3YzU5Ndd3e1m9i01m2enO7u3r3bTc5s6d4+e66bmd3a3bi52M1u295NTEzoM12qa+dnp7utMxPdxObVbtPKnW5ubovvf/fuiu6/Wbe7263quqmpKd9v8+Z6b3J6qrtz547/3qR/XLtJY1pZWen0+G5tbc1/8/nq6qq/qz/5wJ9p4P58YnKyv2ZS4+K7W7Zs6e6urHYreu7S0pLHy7XcYHF5yc+9u6bv6n3/rntP6T6aUTftuWlyevFcf29t1b/z3Onpaf+uCXe6RTe9acLPX1hY0M+2pvou701NTvlaX68Xc+Menvek1kHj42+vi+7Taey6bbemv3lvdm5Oa77gcfk9zSnP52/2cGJzm5uXRvfSf9yf9eGxK3freazNmubBM1e0T117zrI+Y7+WRAObdc3mtbteM67PGqyuaM31rNVV/dR9by3d7m6KthYXl7oDh450c/Pbu9tL2nPfdK3u3/Zs6c6ylu9ud/vWrW556U53+fIVrwP3Wlm+xai7ycmJnj6YA7TCNbxYx/n5+e7+M/d1+/fv66ZnprVvmzTG5W73nn3d3r17/dxNmzZ3E/peXuwb/7KXvM/fa9o0/tusddPq+/Jcu7paz8zfjMX02uhh+Gxz0WmjT+ZQ96775Tp+jt7SXolmtBa5dlX7YUo2YdeL57U7+Ef4wGPSXvL3+D3v+fD1du+iH49vNB/up2Xvn5fxDs8cxp8x5JoMcXh2xqn7iWbyyucZ+/j94V7aF+ZRK9Wvh/+G3cIT+jPz4Gq+A38zXlFqvy9+Jtey2OJB7dq6fROH9ONjzQtI6jkCp3qo1vamePipHzwp2r7RHT16pDt0/Gi3e/fubueOXb52SnQKLxeGFU9nP8Tl4tG676rWgxFxnentmRdeEzBf7a5cudgt3LjerYpBDh440t1z8lS3bcd2MXUBxV2YFcDU7xD5osD66pXLAiUIR0wsgK4xrwn4prpzH5zvpmfnu0tXbnS79+73w1cEEmz81rmpbm5qc7dlWouxtmIQmBDorGlwEG+AdVLAF4LvgbItlxmIhRcxeZFHwBwGqEUoYqv3Csi5b55RILomATPdbd++3SB8U4DAIpoZdA9Ah2et3ClimpmZ8Tqs3BEY6V5rujfgB1jV+gBourY9l7nBYKswq4hgUuPIuAEY1hzGRxgBmnf0N/dbubOivdd3NIjFpUXfd7IJKzO+iQtGKqa6pT2Z3jLTAKrWBbDkPjw/c5rUM1iPAuNOAm9SwDZd89T+MUvAmO/wDH5nbizVqv6+pfXhWdyD+9/VeHmWr28vCxT9zphvCYyXtfcLN2+aPrZv391t1b+ben/zxFQP6ne0njxvCSVA371+7brA/3Z3TT8h1tsC9jUpD9u2bS0g9zglsLUHjA/6A6AZC3v0qcce6/bt26sxsO+d1nXVwLx7zx4JdgkRgHmiaGEMDplD3ismLmEWQBsDcYBgDLSMKeCcz1mT0PHG542Bluf390eYjgAFIcq6jgEy4x+DWH1fqyie7XlEf0IvBoIGcVZymoDIeFn73NNr3ICw+AmB0m/zOgExnsNGsP3E/HyfEkwbhUaek8/8tMaLBlvNKYKhVqNePSCPhKPXRDTn6yVhIjT9TMibOZlOJ3t84l6bR/KGNc+kw3daNT9z4fpC981vfFM0e7s7ceJYd+T4MQHznm7nTgGzvjYlXISvLTjaXPt56SEAc/at5tBEz1PPvbh2/vzH0opvSWu+auY6euRId+beM92WrVvbmgTVpR2IQTZrEteuXdOgrpkpVwRms3MCKw0E4pvaMtd9+NF5M9/l6ze7LXPbfJ8laT8A0fa56W7LlDRJDWyzEBVNvYCytI+8ICwYbQDWkigQ93gjoplGMnENoMOE0Ui5R4QLn42JcVqAhJABCLfNzXcrWk3mlvuzEfMCAkCLf9F4lgQqgNIdaXcYEQDm0rIANlqXtjsEZwBDu9air2hcMzNTfl6AEUSpscIkRbD5jOczdv4O6PfMrc94f1nghWBkDDwLAuB5FngNLG/dWuimJTCnucZjmOlBjOuwigAfiBBhgHbNc6Zn5vUT/l7tLly44PF5HbRAWE0Im7touICh5sTP7Ie1EV2JQF9ZWe4Wmsa8a89+0cROvb8mQQhNaKz6HJOKsWwSXQDCy3rOsgQSVtyNGzf0O4IAq6UEwPSUdCBr5WUddWuD4GV9z5w50+3bv8faMy+09X0HDnU7duy08gB9rbX1GQPtGFTyPtxrTUZjGwPw+Huf0IC1nmG6MGOAob8vK8Rial3zXCwzXrkmSscYqEIvPUA1iynfK1rSv5HGfHf0jADlxjGPwX3gwwGJ/0ufjwE23x0Db8ZWnwF2ZWFakRmr8Hw6sjh6AYmSOnp/o0AaA9z4WatSTOrvohtfZ54rWN8kepqQ9Rlrt+4zWEb5jgXz+Pn64ML5i913vvMdYdgdacyHu3vvvddehtnZOT+PucX6vbNBY8bzgLIXvsckrf3QmL77w2fWFm7d7K5dvdotShNCezt86KCA+bSYZ85UY3NKg7DWBaKLAW6vLHVXLl+ytmit7y4aFWY/Gu+UNOVrksri6IkZEfPUOhfA7u3znbwZ0rYFIForJgVooSmiMXozMfnFXAHZaM/sJia8tWt9LxoTixcwDjiUZsxi1iIH0HmvzCG8MAIDaVtoyzZ59J2b0uwAOGvZ2rQxAVgqYxlIiBhEdJNpgeKKCQyroRjsjjX0Yq4VXVtzKe18ohFINGTcHr3LppmTcWeEmBYFvjxvq4Ql1/IPrRFgsmhu5hxWSRlFTRtpFsUWadIAKuO4i5tC82Q/AVfuu2V2VuB3swiv7Tla8VatCy6XCLkluSQA7WXcOxqTrQATsim+3+eaf1kGXIM2fHtxubsi7ffEqftEWzusSQPOpQVh1pUAQjCwxpiJt2/f1PMFyvoumvSUXUxodJphE7ybAVgEgp6DoOWZU5rnpz/9eLd9x1YLIYBgRe6VvfsPWpuxxswaNY0xQLLxJ5oR96+XHiya5RUGjRXWM7wBoAGZ+CTvQ68D3RX9rdcU15v2PMrAbBE4uFjy3Hw3wFwur2iSCHnWCcFVYzVdNgvT90V7Hqu+bayZ/xiAx+BfNL1+lXiWQQ5AaeM29jXlJFd7z5qWbAZva1WabsiobmKWjRVs0qp1r7drrcbCZQDVkbXReNFr1jAg/DkIDPi7wHDM57G0A8aD66bcHyVL17rzH5/vvvWdb/u7954+KaX2kID5sPmM9WcuvcBtmjMzgE/tWtTalZu3bJjVZg1sev6lV9YuCGDREpfECIzw5Inj3eEDB7vNcmPMiKHxI9bNiwHw1UHYl65c6lb0+6TQdfUuICHAlgY0IV/z+x+e7zZNSotem+i2bd/lh9svKQ1oz/at3dyMNFlpHxObxbSYpZjQjYBY9M0C+4BxfLrcY2ZaQK8JeyObCZ+ND2D1fuhGQb3mEaJo0rAkdUlPtGpeLBiLzHp4owwCNe9oOxNNS8tzPN6myXPdGGR9z+bqKReHyBWXTohSBD2Bn3nklwzxwmzLEnTRoFd1n9rwktxooYyd9Y8w4nkA8+ZNZUrzHH4Cysyx5iwiQMvEHdPMa0jN/9gDCASfLoSjfVgv8PAvy+WBFi9gznOjGQQ4+BstPHuI++PaDfnURRtbRQ+z8zu7ZRHhkuZXoAEYr5lG+HdHoM08r1693C1LI78jOrt+/boEeYGd/fvSOMaaZ82Z/ZOmL9p99NHHur37djcfOxbHWrf/4GEB8+7fCsxh9LHmtRkL0SBer7Vm44bZAhBjzfC3AXNoZAwovp/5amDePOcT2ne7ZswjuWZg/AJgXrGqMpZYXrEWWbthUh7dBkFR9wkgbbQS+nFL/eqVI39lcGet6Rnr1hKBsA6YR39vuBafb9YHbBjfx4rHSDrk97gwx5+FH4MvZZk3N2Vb+15LbeMrGv7trhbG1Atlff+DDz7ovvGNb4imt3UnTt5jrfmArDLTPV7tJvjrGbg0BtcqCvQY8E1DTena9IKA+eJVBf+uXO1WpD2dOXXC2uPc7Ix8xFsMTGZUfQHtKir6ojSYy5cvS8u6JtNwh016aGJRGs/U1Ez3gVwZUwr+rdzd3G1V8G9WGhnMCbPunJ9rGjPTLJfDigCdQSbYNatrrMkpKMf3eDkYKGaeUVDSYCmiyPX5PGZ/FhAg+ySxF3iaqZukZCFLSy1tlHHOyWIgGBggDPBDMgE7m/vtGWP/VRjQ320BNDS3BKhCoATneAGcaMOrAtsxo8XnzlpclVXD3gzP0XgNrAXUrI9dGxJ0UxKKAeYIlRAprg+vVwtw2keLuSfBSkCvn280YV1bPlxYAt96ua8Yc0xRr00z1fidAGtcSxW4W+0uX70meprodu05YBfJop65dKf8bwgvBJ7HDzjfVmBRe3xd9IW1sCh3Ru1PA3KrZHKHySURt02Yl++xFp/97Ge7Xbt3mIZwwUCzh48e1xruLJsCtbEFbh0raBoW2Js1KI148MMCzBEGY7AwJLXvhd4c2OxfA5hEY83zxrRSaDT+3gDe/qgJftYiAc+YyqEpaHLM8Pk9LqYxP+SeY6EURYT38t2NAqQXCqIH9sxWiec/uG828t3/17qVYC4+8Di8tZ90n2S9+GgMvuN1GT8zY/S8HbAb1m+85p8Ax6aE8f1YruN16MFW1735qze7b33rW92evXu6U/ee7I4cO6zg8v5yweIxaHPiO9nV7APz4bqK39R8S+GSMvbs8y+u3WiujNvSmB9+6P5u397dZng0ZZu+zeS/dvlad+699w3E23fu6K4vXJcpKuaSW2N2elYMMqXouzIa9PNj+V4mZuakIW2RWTnjjeOBgOw2Af48GjPjXkOTEbM1FT7SF00tA46UY+D2jRp0JKmbC2AMZOOF4F7cI1rmoGEU+NZKlD+Wvx1wwxWA+a3NNFgLjPJ3rxU15oAg+U60k/VBx0HDxtWzLFM+mjTj4HthMu7TZ6DYJKzvMvZIbsZzW2DFs+IzRwKzT2SzxCJBADJmfFceVyPGsZmG3xZwBZh7ohT4EJjDrWNTEo2aeeJm0t9c77+R+sQVGtgCzllzxtIzRtNMMkcEHVkYAPH+g0dEF7P2L+PKiPBCY3ZQlcCkrr0ll9LSsrJ/FJRGgEE7+JcDolyXva1gpuIbLZ4wJxr77Gee6HbuIoCNlYEw7hyIxpVB0DGujAi6HthGwa5ygxXTGAgVrP7/A+aeyRor1t/lbspnG4EloFHANMpeGFl9JtfmjhhrgtEAx/ccg03G29N8o4ns25gus3+hwfFcsz4DHw2AajfhBo15PKfw6HiM6/h2gwYf9uwJqo3ZwtCuyPXg3K/H6AtRpDxe4UsP7E0A51KDZrPEMubcL7QRMI4w9rroPm/88o3uu/Ix71GQ+YEHlAV0aL+BuXhv0Ji5L4qH9zBacbMegjV5pnHkyRdeXLul9Kqrly6LjFa7hx94QGluBPKUZjW1xdqGb4Y2ZA2qzA/M6kWBzZUrVxyhx+XBQBYURJyWRnvx0tXujghsYmpWn81b+0TjJsi4c+uMgFwAM6HFaoDFoGLqB7hg+iwEzBjtNcQyXjS0OZgo9zGz24dTgUBeYWLM+CwQcypgKPPYwaz2PZvjArFofpU2JoGFmq3XOBjnDW3u1nL5DH4w9jz+tj7YETPKTrMC4jJ1Vr1OvEwM7WekrAN6TUNGQ8O3bY0J92fTUhn3ykoD5pHJZ+cPvsgGfnwPIHcqZHPXAL74ckPEdivomYxp27Ztuk7avdMnS1vO2ibQaCGKxqwx8J0QPL87gLp8t9uzX6aeNObrZL8QlYZosZbYJ9wuSonL3t+4uuD7LOl5i4u35P4qJrKpKJD2ujSmXVFwmTRKGBcQ/Z3f+Wy3e9cO7ysB2hUJgX1y0WHB4W4r5i4/4Di6v1HzzV7UT1IktZJmKsB2cF0FUEOfvtBqZPOPam4H9h6UNTprS7RSRMs3uyrB433QRq5i1jflwH9D2wKWiebeI12R/cGPP9a6x1ptfq85Jg2rxrHx9dtAMxblGLByr3w/mm4Ptv8FjTnfGYQEFtowko3ZCV65ZrFFEOS9KNMbhZv5IFkNzS0RC5V7jS2GrNsQdypXTv+MEXhHWczzKuKmfVle7X760591zz77nILMu7sHH3xAAL1HmUD7ehrFQhyC9dov9ttQWnG0jXNkn7lm09M/enltURrzpfMXFGy51j3xmcelVex2wAqgDTAbnDScgCe5faQ/XZc2g8+Z/Obr1xachjOrLIwrV693iwq2oDHPb93RB97QjuempTGK+icFzJul7YUIskjZCJ4Z6QKA3G5mNos3JR/ier8ZwqMALtLNGQqaJEJj7HcGnEJkg0bQNKL2nYC+8wv7TS2gx93ACxObcfF5pWnVGBL0GjQMMbTWJ0IjpqfnDTHrXgZvwFoQETCMT3hsTqF5BpiJNgekkrMZZmct84/xFNECmHqCQDvrmjWPHz9aVVxEiBeeEaDE3Xrj2tWyqFpwj7UgYBoTGmEBcPKdQfNXapEsMo1AAbhDjj9cW5AGLOsKgYtGYz+1tGiydABjNOSlW/pdAUfW2rnSLdKdgEmydliXcDoW3tzcbPf44493+8UoZM/ATHc07wCzUL0BVqVkjoFsIwCNgWHCmvYngdlWV8n7dbRli0d7i8sFf/qD99/v+oDNClISG0AzZO+d+SLamWZ/7Hsce2tL6FvGwsxsiq6/cP5S9+bZt9fFAMZjDZ1t9DevFxw13vDgWIsNoI/XY6x9F6gMqWuFayO/8bAc634rsC8LYqMW7783AHzm1Ft9DdDG8wgWjIGZhwYDxtryWOOP4OnjPw2Qo7362qZo5Bo2AJ5aUZbQa6+93r38ykvKl9/b3XffGdF25cmHFzaFXlC+Kr3GFpEBus3D68hzaiMc99r0/Is/XiN/eUk+vNnZqe706Xul5YqQyf1M7mbsipG54bxSMQ/MRlYHOb2LtxU1FwhOSdP+SK4MNOYpaUZozMk1Ja9v6xZpy7rXxCYBJ7mregVMS9srTQChAMPzKnfD4LQnPczRUU3IDNuKJprQG/yFEIGu4fpoqzGZTYT+nOe3wFzTprN5zl9uYB0CJWWLjAg0JoDQGQ5wluchX6UDmUWL5R7RtS2SnHv0fiZ8hdKE6nnlv+UVIgiwQXiep5+1yc8lu4OxkabGZwAZrh42GOAkTcxzbpq0NbxmETD3ECWWRpgwfuO4j67Ir52CHNwIi4s3K3joew0+4Uh+xm4N1vOttWMuS4t3lB+Oa+Jud+jIPXIJaN+81qToyf8r+vMaooXLNQbQIizIE2Xu0AEujRnRJsKQDBhnnmjsaJBoxSvWKpV6J+GPv/7RRx/p9uzeWYUyeo80T7Iy5ua3NlcG61x5zxl/mD9MHy0p11TgWc+1FgozVazC824pX4OwZ12hMSkieg6umwceeFAW6RZrv7153ObAXcinr3IHaf0EdXHxab/HWqkfpovPX7jY/frsO16fEqxYToM1VxTYAtOi72j7eT9zDiiPxz3+7ljjDr+MXYGh6Y33zd8bNdt6DnMoLba+P/h/C6dqzv7XfLV5JpaS13ukUfOZteORxsw1ZZEUHY7/HlsyZZk2/te1WY88L3ndwzwq6+WOaPrFl1+S1vxT5cbvEDCfVvDvuF29vTAc0RdKl61jBan5SaZ/BGEpGqUtu97guZdeXtuhiOI2BdvWpL06l85mLfmslUy+RZVTDApNqCdQNB0Rw82Fmyo0uaIHCVQk8e0vVQ7fB8rKmJBvmXQ5Aj2AB1oQ99qunGdcGPKiOisjgBkiKvdD+fLyGZp2Fhm3CJF6Zw00DZlMh35yMNo6yV3Ems+zwLUBg4btObYNTDBwYNpKcSHIOaM54PtkcwOw8f2miAZtMs/D+mCcAe+4RkxcmKy6Z3zOnqf/VRrfBPnJgI6DgmX+Itz8XY2HNYi7Y1IEm6pFCjoYO0CddVy1G6RyrwPM1sbttmt2ZRN25TLBHbHkvOsE5RAey3cqQHhT6XXWck0XpC8WGEM3FiytgpCxsl9LtyW8Zf7tU2aExJGul0bD95q/mu8Cdk7bbGYp2TEGabmUsMzuKi0TLRm/vd0gGvs0bg3cR3qOBYHWh2seffRhx0uqUKaUlT0C5q2qOtzkVEr2ZD0wh3mZX7SeaE8BAvu4DRrrg3QpOuhN4ramlSYn5UKC4fT992ns084nB2AQSs7KMb1q/NKqqaLtBT2BRwvR7E/BHdrWRx993J099/6wNzD0SAvjd2jc89C/SQXlAwTxS48BbuxHzZxTjJX7jHks3411Ob7XGDR5f6zdMm9cYfv37XeaLr7XJk/M9+TSs49lDZXvOopCaZaAm5QS6h5QuprSZnDuU9JYJLIcBvBP5pitxWYJJ16xufn14T8LXN03eFPPL8ULGqvqWVXuKsvo5Zde6t5QAPDYPSrKI5tNVa0oRAFmxodgdtpj09YQ4ObDpmiaDnkeQqG5GTc9++Ira1u3zqsKT0E+Dfa2GBEzkKR+NDM2d1bMDW2n5NaLzGdNY/n444+cygQw85rbtqP78OML1oqm0JalQUNWEMNWFXFsn1cgUJrX9CQLXD7SgFVAZFqgznvREh3sa9LPIMbmNCljLSemcBMe2cgxQYTpBu0WE39IGxpL9phGBWBNI2oSmnWBKGL+pxIwYBZtO0FF1okFz3P9HGsC0A6lx1oLzami7MsuRV5UoG+7tL4151gixSuzIbnTZhivf1X8IfBicnk9XYEJoJf14UIMggpNW4kWURpiFYswPqyUqgCsirq52W0e400VqDhNTmmRFIO4GlC0kv1xoLaVyHu8ogVXETZfKe6JJVlUFE/s2HtA1C33klxdAHPGQq6z97jNkz2lqMUaocYHjU3PALqVn26r0MBc4EpAj/kyboD7U59+TD7mnVVU09Zh3/7D0qY1J4FkAe/gytioQY6BeWwKe1/ZwhKJvTYbmA74hbIilNm7PfI/UoCwsriq7BCNAyVEFoKDk5JU8B7WHxAAYMPLVi4bLtsaLvLp3j33gdJSP+xjAOtyQEyrQyDZ1lHzj4fOA8QB1DGvZA6h4bFFFPouEbEedPNeeC3XrtOARSdYPTt37qyKXU+yJlg8Xvm9pXTJum7WMHRt5bAJHMYEz2ApgkH8HddjoWhVCfbWqdSBjIfnjAVRSwrxmllhs+BvmRx2N8WqLS2XtE2Knp5/7nmlzH0oK/CA8vNPdHv27PW8Yo0mXZThpMyb2/rezSLwZy3GU0FsxUqef/nHa5iFkzKh2MspMXgCOjMq1YUZZzR5GBtitwpu81uLpvecKqaHXLl2pbt0Wb5HPpPG/LH8X0IGEfCUihe2mrggdAawa5tS4W4vOPiHxpwF6M0jyJ2+BPi124DZrCxwco5710STNqUhFAj1Wkvj3ixUCCkZFHxs88z7WIJl/eaVcFrFmhBFGLBUTo5kTWqZCUhzhYWiaUTjKqBhnuu1q6TJADC4OqKhw6AIQIJBBih8ubYgltYFPy2cWgZJQMeZyG2zrd2jPTZXTt9LwiA/9NsobvDQTcQJgqW8fOv8DrsRrImJem9r38jMgC7Y02joaDqY58mXXrUfe0gHIm92QVWgt6Q1Hzp+j54jOtOSVpZD5TwzR1sHAnlXFeoCnu3go346mCgShA5T/ceWwSQ8CyU7lgvC8mFpzAg3LByb+Xrt2r1f//aILstSsutptO8R/rHExq6NsXXkkGPzhYbBoTvWJEzXo2lRVffOO+8YmD/12KdV+VrpjDZbNY5FWWCkrP7kJz+RVr+n+8UvfmHwcozH6yhXnPYU2qDCEz7l505lR6UqddIKxKiCsAFLPz63TRiqTOv9ahdQONHQ3+OtvY07bMwf+T3gnbUag7DJKsBm5aYEmJ+hcW6XuQ+AYRW6Mg/FgeA6oGShl7zqAvHsUVJT427gfghsqpe5BjfW4BYQTYgH+myp5orNvYIJ3lcpCfVqsY4WYRzPcaMVcEPP/cH3ftBdvHixO37yWEceM+XYpLSGDsffB5gLH+pJY0EYRYg1NzA/9+KLazuUPoRBbBnbVGlPrg0OEDbQCJC4McyC5kv0mr/RSJaWFqTdqBJQf08ouPGRNWYxyvSctBzlLTdNbG7LrDXm2+rPATC7B1Ibacyl2tShMU35oYqgAnzRUsebzfeyCTjae5Ck+VB8g4yv+bFrG9YDc2gzgcfSclu/Acx0jXVKfk4+T64tzIMZX5H6wa8aP7F9wc01wDOjOScdjqq8+Nqs5bAeWjunrukFAREHoKQ22peJpJlpJnakeKtSZA0AZu6Z6sklPT/FGVWlVXPxmrVURQSugULvJVOjgjlV+FHCURJdGjPBuDHjxQ3ETwhrUtrrsnyqSV/D/XHzxi1bVXsPHdak1LjKTaNY26IjMn2sHYs4mQMaObTGPG5JOwG8PwnMaC/lH7yrnPkIRPbkkUcf7XaomInflwV8LNnBQ0eVXbLdGnOAuXFkT1/cK+scsIrmn/sDzC5OEoBEs8598nMMdDz7Zz/7WffQw4/KF3mfaGUU+JUZvVpqYPfKK6/Iypzqnnvuue4v//Iv7SuPm8vghjtLgpw1/t73v9+dOnnca1YZHUNK2FirjdaG6RzTfawxeq6qzg1YjOcRngvdjhWP3wbMucf4e7kudM9Ud+7aJQG5y6BsXhOt9Gssi5SqUMdLNN8kIBhbSENDEUOrBej1OcB86dJFv0cDrKnhov4AACAASURBVP45bgUwAHPqhMJrmYvXtcUH0GOsELasnbEg6/fT5ZRrzkj7/ne/Z+t2z/5d3X1yU+2Te2aLmriRnJC+LXyvnhGhWXMYlKiyahl3Av+bXnz1J2uU49orqy8n+NQvsH6pjSUbIT7Kyj3mYRANn9OLASaimcfU9Baly8nvrM0GnGe3lARhwqQKbVXw487iDQUA0QCKCQZgagvTNGU+i7YTjWVMVBlnALkAG7e6+4f1lTQmthY0mFA1Yr/gmCxNYxoTVd3PHlNf68VtQrU6lVW6WIiEgpjywfNM0H7QXPDLRhiYsdEHPK+hCijMg9ZF0yGIyC6JVudvE6f1Eok7w9Zpu4/n46q3Ep5kXjABS24CYi2JvVwVlY7nAKLdQTW/CnIOXfGY44yILD5pAJprkvqGz24do0p+mqjxLzdwS+EAZh8BwOU7a93R4ydcrn/zNh3rKnjHuNGUGQ8AjJXhDob6Hj9vKqXT6621RHt0YyLmrvds+lOxiUWnF2mecwK0++5/QIGYbVV4s4KrZko51EeVJSQXQssxHVtSoYkxADAXzGNeYy3NghHZqI+SGZI5j4Et98cCfEn+yN/9vc91R9SLpqrZuLK6DxpI9deTTz1pLfVv/uZvun/5L/+l+GXO+xelJcKQNfnmN7/pTAB+Z52jkYWXAiSsKfQFMI95J/eKAhEAoeVBguHhudCn5w15NyVkDDBjV12uWyek+C6asdaTvjJ71IWN+28hFqUXygSCyEJa+1zrUv1jAsihfa+cx7LJVbqXpbU6VtHqDjyXKGctW0ZqRU+vtX+DchKe7OfWysfH69Xvry3nte6ilM+nn35a2HezO37P0e6eU/d0++XKoACO8U4LB+mPEXqCTENjpUwNHe0QquFJ0/lzr/x4DWa1iQBqy1+XElwTj75P3wEPGHKWppGyWR6SjAQYBwZmkLSevC7H+LUbgLSKS2a3+/tcT+COApOVJYCZ3galYYUouCYgG/We+441lxBDiJXre3MtQE7El4IDESQvM35jsACzx2TwHRYswNZr6WM/nWlyYFIABCby+OmyV08q3+MogyVz6zWCFjnOmNN5ziAPGNscw/UhwmlrA/OhKU23Qp1obiZifSeZKZWdMHIBNR+vg026P1k0lCuHcWoNy8QtK6GEDb8XHZT7r9xb5U5yaTRgITdEgNkuJP4TQeLzs7aAdSF3GIKA1EqAeVVa7aEjx5Srq+tuS9g0cK+IepmRPGtJWghNjG4puMzcyH938yTSLJsrwzSR3HWEe/Mvo/1RIvvAgw/a1Od605TcFgcPH3WWEC0FohUHoEKj8W9iIVA0lRz5AuYCpYAfmtUY3Md0HDqN8HvxxRe73/v9z3fHjh1r/VZqn8onXnnZgC088rWvfa371//6X5fSIjp+//33rTkePnzYz4cHAe9jx46WVigf/uDDHJSJAKPn1mIlcT2MNccxqE7LzeKsA2d6lC82wDi2AsaCauzOCA9lPcf8CmtAC8+/8KPuL/7iL2xtW7C1BlQ8k0Kqd9951+1e2fcFKX345XtFQvtiK0J7P79NDar096wwxW6LliRgTmytCtx8yrQyxKkCzL0QM52XK8r3bsAcjTu8Ws8tt98leQi+973v2c15zz3HumPqLncQjVlN3OolzBn5sgeLtZV7N+HmtXUNQ2GfFcEfvvjS2k75e1KymI1MxZwnoEE6E2JUeEBwaaxZELCCqeltQNk2QcQJSYybtxRNX9lU/Y41yF3yK025C5Aa6si/vEk9mcPcmABUe2XDB1MgQYEhwprNjzYbCV7jJxBUZk6yDbgni22/tDTmXrNE12iaK98cawIA5CaNMaBFDm0RZrk2aPoDMMNUtAsl2IYGhcbB90KshnOe38AvbT+9dZg47X7+G/ePrQtS7Mq1BBrYxdT87GGOzN33touFXNqmHogYo9EvCtAI7g5WSe1diADwGTSR0iJCkLQDxQdeoF2ZMfFpxjQ0kKJdS1PlOp6HsGGc+I2tjYs2FuTKAJgPH5OPWSB5c1GMJGDuu381yyT+ZQQAfnTuTSMjZ/yoMAmgZK5Yd0TnA4z+nHiI7o2f7wH1Y96zV31atC/0giYb4sixkwJmdf5qbp/Qe9YyDGUh6TUd+jXXHrbeum0/CaiFabMvYxoKqKHWAMxf/sofKOd1f8u0UOtbl4tXPw7M3//w139tmgKgAWZrsy1AHasz8Yivf/3r7gFcXf60FlhNDpyt751SACla2qDl5rrMlZ9RtMbuvsmJEj7RGMdKUngmAibrGTCOAmBN0R63NfXYudw99cOnu3/63/3Tbp5GacWy9aNZIh+8/4F98vjaP/f5zynN8IGenuGHjBna/O53v9udPHmi4l9ysyVGls6DVAr7+qYx26pr1lZ4M/PIuLNv/Mz9euEE4EpYXr54uWMPptVb/tQpNTCS1nxEGUe0pChawToY+vAYHEavyuxJ8Q+VtmlOJtx54dVX195RkjqVf1R0kY1BFoY3GOIlOCCNA5N2p0oNDxyiz8EWEXcRlGao/+UTkoYMM6PhzGyZNiPcuTvR3dBPGuZXsGtFPr9tCnxgeqq4AK1SJdlohwGt9EuIFpFFjJbAT0wXTJ6aVPWisBZDc6CWxdBLaWdrVG6x1R3Ar/Wkqe8AvgUiBjIyCTDDTUQtFGazHHdOgRbjrTzmUZARe6LdHyJz8/pmLjnvkk0o1Ry49bNIn4o2moCFS8Tt1y4wdzm8AJF7pWAjggsTPpkgthpYDxpKYT4hbGCmFgFO8xRbNHInBXwhvHJZND83Fh5+XhEemu8eJctT4EE1INNIJkYBd2lULtPG2nJe9chcdmVegTlpYLdUuXdb2QiAI66EGzflp9a6YbamspQ9ZE8AG1sJVPxRaagxLNMwyxkZJXBLw2nCttEiGg10RpI/jfLJfGCdmQsHOBw5dlwWnXqSNAEY4OBeAb5xn4aY+dmP8d+8B+ONmTh8l/vGjXBXpeg//OEPu5OO3O924csWrTlmL4C8bet2ddyb7/7H/+nfqnXkSfdf+Ff/w79SmqmyDsRTBgXzY4H4vPbw61/7Rrd9z67yyWudrCG2OIjp3K6W5FmX+b1RaIRP0p85LosSqhWU5vAG3ECV8YLlNSgaAevMc52Ag90aTxgYWz/28ypm++Gzz3b/7J/98+b/x9K+5d+rE+Ba9+677xmU33jjje6P/ui/spUxVsaYn/dLY/rBD35gyyExkIrdOJ7dC00LhpZBUxZSBcFJTUWgAQp2jTWBC5gXENeOlvVeQpoCNdbiQ2XEPPXUU37G/fefcQMjqv6gQYqFPIYGvPxenF/vm19k2Q3Cjg9L8XTR2QuvvrZ2S9rIT19/rbspDQXm8yIpd3VS5dROztd3aMGIS8M30kXb1aGLyOo9J07YbFyWmQpz3ZDGS94rncQ2TWzprtOMRhIXIIVhiJBv1eeb7i4q+Ie7Qb4/Ab8XzmK9CCmmVdwakZAsAr7s9KjwCRvNRWEp2BY20s2mIKdpNG3Mi9WcxXzWR2z1PotCak5p8M2kaJoTe0nQr0y7yqS4I2aLhmELYrQJrFr/TBci1MJHqnMfAqL2i/Hc1swETRNh6JxvmWfVXLvArtwQtQcmTDR4xg04Ns3aLVTbi88mJFC82bIgIv3TwYo1KsAtc/qO/H4Gf1OjhK3ogNMYKAxxObrujXbbByh03YrcTJH0Lqu2n7o0gwAW48asW1BvlTUR48FD97iZ0S01FUIZ5CSHVGNyb7sx+EkJN4VLlGQL1J3D7bSlFvDDrdAA1o4f9gqBJ41lr5rh3ydgRvvEvWOakSV34OAhAeBWBbKrPehGoCqrYsigGWuVYaKsP3McA/OYxjYC1nW1wSWgd1kdGb/85S9pfNvFW5UBhVuFrKgXf/Ryd/3mre7z0hC/LTfFXgXITiq4d+zI4b48ifU69/6H3dPPPdt9+atf7Q6o0gxhuaj2qBzIUPKpZRm1hlwB34KqwTeb66yUNMBI3nLokr/Na+aLUkT6+zc6zP251vzV0MxU2sbj95oL731pw8+98Hz3L/7qr/pgZBSw0tRXu7ffPitwfrd7/fXXuz/7sz+1lcH9z507Z7o8flwnLIl/iEG88MILziG2wiP6jDUIrwUTiv1KmNf+FTA7k0l0wG+hV7RhtN5Bmx3yyrkPsRD27b333rOwhUdOSeAeOFCpkNUXaHAn9evBsxsumD9UaJJ0RNMiuKM9M/c9+/IrazfFMBc++qj7+INzHiQNyF1Uos1I6gc3ui0NB+JnMS4ptee6fgLWO50rOqtgy/3KYVZzfQHR1Ws3bKpuwl8lAmSwAPO8gmTb1Ix5dVmEJB+lWNkLFHMwpmNJqAp6BLTzc5wvjOkSYO8BqS1+pD85tVBI7gUwj02z3M8b1jc7GQJ2ZdJWT98iTDZ3yCYwYSboxiaLufGdmRgAKQhf16ONl8bVuuLpM4grmkm0dp6R3hTx7XIf3EVT1rKr2MeBQgEhfuekBeHTtcagz+yOkvluoaZ7Gti0pnFxOOiGEOxzpQtQi0km7Evm+eTWlqujLAbGZi3YPujqC12+4cpDLk22BEzcHOzBsvygxDIPHzvlLAR6d1MafVsBYwSyBWIrrIH5GAdaNr/fUVaFMw8MxDTAEm2UDtS09eZH1PjRRA4c2G9mhWnY/du30CinuqPSmGd0ss4mfT+ujxK2ZTVFqARgNoLQmMZY+9/mew2dUo7L595jCaFnpSVuU5YIzW6qeKvS9cYnW3yogpGj9xzvvvb//KfuM+onbVBmXazxlaUAOP/8jV/qlKGTDm4CFPS7wcoD/0L3CdxlzJljCZAC7wAVbo7x5+OgH/SO1YmQh4+yJrkmgBaAzn1y//FPfn/vvXPdD595uvurv/oXn8hcKKWo69789W/cTZE1+/O/96eyMvZ4Le0y0boGcBH6P/rRjxR8O2YcEdGUxej7DNgR5Se0z2coNM5k4tpRsVCANBksAWjzHYqUiqT4/tmzZy1ssc5OKfAHze2SMHUjsaYxh7aMZabV2o0I96xlgNnl2KwyGvM1+YXRli9INZfRr6jxIZlW0jQE0NFcLQ3lm3XnMlHGdbRspf/QjxT/4Y753d1JlXPzj3PUaPG4oODOpNLjaJTPCyLEV62KbIEUlX9idlVyefCatMuX8QG3DcjiZiIhImvB9nkCJJjszd5ooML1mK/2Ebe2jbZWokk0P2E15m/aRaPeSmlJknstZDEgJlxS8OrZ+F/HWlfPkLF/POfq6ew5NuGQU0o+IdEbiAcg/BNtt5VFOX0O2YHbgmwKl+vyswkRV0LVxhrQISSBH3tXZuhwjBLjydgx53iNg0GsWwXdFMDFn4sAcCCvwJefdKkr7aSyKvCLJy5AHjMaUpgD62JBWh0uDEqyRdvuNAcw052QqkRr22Rj6JkRANwba40G/Y4ZuOdI0QvzY03NpFqDObkqqpfIlEpkd3f3CwC3tTapFLdsEjAfOnxE9ElAWpWuYyuq7VnGy3oEdH/bvo5pMsAXhu4VABexTFYertbj+0pve+DB+8W8O7sVaUuhTTbV5/qhF2seBHlh+Cd+5wmVjzPO4fzJSQtHiKB+TumYNiol78iVQeUuYwgwjwGg+G8ohsmYc43zugGnRquOxbTsmgq2VoAYtwZ55wa2xoPV8a+Cy6GxsSUyBjbucVZl5M8+/5y03mN265DPvFf5vwgwXFlkMvzsF29YKaRB0D/4h39eAlbPZEwICBQhfieXmDREQBFgXlSwEMUhaaKfANUG3LYe4YkGzGutgCRCZGwpjQWOaVSdG5k7pdivvfaaXBhHuxNSAvbIrQQwUxzHeoWnGGcVxYlONf+xwAy+ujMjwjfA/IxKsm/evOHTSG5IQm2ROXT/mXvN4ASp8OnNClxtsguIqvua3B1iAED57FtnvTj71Rx6uwa1p5kcV+UXu7Oq0kvR0KKafTCA5GSqeEtoJxeGtGWa5Vs7hmiQKA1kI51C7CEsfobw44owwNj/1twHzZdWDAtFlithMGNGIA0xN1BK0G1MlOPvRPrlJ1obZ/EZIHrQL5HINVl0ByNH8zIANjOrelzP9ul3BoHGNawXPUgMoiJYp0WZOcqS4KguXny/nGGlrdpsb53IAr5jK8OGgcaQbJYy69qxTk1zsEYsYgHocD9hmfDRisC0fL/LEqLSnDUurAOAcVnXJ3UMyMSsjDVAL2R6RaBI7Nl/RHSklENdTwrgIm4h+Y8NBHRZa30/AGW6yuFbxlS3di9gtqDRukQIZK3JRTWdinFJ9IdhdomhEb7XRKP4cPeru9yWeR11psn0gb2R7zUgHIE6BrfeJG2AHobNfm8E6Lp+s61F1vEX8pcelQlO1hJAsKbiK5iVDB4UIg4oXZNr6Kp48QMpSaT7GRBxb8HooiGTEZpgs5iq8ISDcTmDsXz+vHoXWwPY8VgDPmNeqveq4GRcXcf3DIZNWUq1Y2/Ftmo6AyB40bJUIgT83FYRmvX7zW/e6r71N99Roc3DwpqTBrLWWMDChjG8+uprzvd+7tnnu9mtU92pe9SEXgpjZStJ0dN9z773bverX/5KXd0e7A7p1KU6Jad6rAC61VNl6O7mwx8aMDMWa8zNgkywuhSuyhRJQHy8714zATP0/+orP+5+9as3FLc4YmBGwCBAsK4r93rIqzdIj7T48GX2hfa6Pty4CU+ny126dMFlwQDztHb+gYcfFPDeUOOV8i8xCDRdF2loYTAV0Zxv6JggDspEslE4gJ+VhaVJyzX5yhaVs7qECSv8wNfHvUhrmSEwtqoy4kkCN4vOQzU40zugaaipVIvJEheCCcfaG7036gQNA6CjdZXOdFeAwDXVvLs0Vj7guhICZUps9F8XCA9mUIA1mnvGgonFws/JJHYONJtMo3cYqAG0n+P8b8zjSkMLk2ejh+DEUP7pyDpM2rg8uafYrzCMu65RiafnsCdoEQRi7bvmpBQ9E2BjkzOGnCTCd+1LbsUu0ZB3qODisiLltPX0ezCT/nEQAi+YwYAoC2pJAFt9kSVW5ZoAmN3sX89PAYMtDHpXaGwp8b6tij8KSujJvP/gMe0JebUSBgLmBY6ookdCAxxAulK1qgczLhyAuF7ldsDdhnpX7oBarTptBFN3ujt48GB3RMBM3jxrxXpMScHYrTzTWfXK4LvQWH9MkPdpQ5pZu+9YY47V4+ex180NZGBDpOJTNSBXK1m0S9YKmjmrLIMjDZjvyvUnEZvkS9Fk/bUsje/8hx9YUB85qoAXhTC6tvKpBUl2ptMpsNxIZNuwJstkZmjv3Gui0V51rythvQ4oR3MNDRRNVmBxbDVY6WjWxMAPbSuY76ihUIEzOdOVB50z7yxQmobLWv5abgoA9wtf/P1KZ1R5fjRWa44aCu4ZcOdHL0izPrpfAdHTtl7tgqEJEMugf5cuXTKN0VYC5YGeLNAfwByANdUAuI32reg0ARZ+zYy8j229xlpz9tuALnMPXnrlpZe7d949KyvskL0M0BzBPyy28re70MC3Nq01ZSfPjjvDa9+KtxIzsiuDFLdrOsUEcOZIn1mZrKz3vCLGlEmSxmYQE3NuFfNifuLXNDg2JqcHMw1vaDSDhn2VEloB8y2Z0nfXJg2SgLMb3auw5K5MUyVvaBLliEfappdD0rjishibnEw45nWAkonB4GgO1qIAsVa04IomAL8xnYmrNZbnvkmFieQCYPOKj4mfMet9qok1yUX3XKAsFiGFhpoeuvGNjxkC5umZ2SxQwgFiI3YZxlmz1l8AYeJrJqPnpOcCMKR/lWupxo8vmPd2SEDyOwG9u1oL1pr5JkpdWnEJLLIdEnAEFNkbB9v0Pntrzbz1mCCTg7P3CC7NKtWMcbi9qGIEq9Kg0ZYNWA70VJYEfzs/u2nm8MENCWvAZZ+AeUnEvaJnYLYvE1iU9PZ6YMq2wJ97dMiN4UwQ+6FFJxLm1uKgdz0QbT0MlDP18EHu33/AOb8+y1HX44uckca8T+9zOHBAo9a5LJqAlBe+CfO8F1DCndKDXcu26RmsmTq9cLbgKL/o+fPn5Tf9tYoQdPq8xgQwKwBT2QCa5wTjkFtvWSXv7ypLCv/5qVO4BWUCS9AQ78kZfpsIWimbCYAmO8MBWOjfvtVyvRWtDT3DQ9+DFVf0t14YFTib7kybQyn12AIcW7GxcMMzeY7p2VWRTdPX38n8ef31n1hQPfzwQ4ISQAx3DQVD1TSNugWs34XrV7rvKDvlK1/9ghQ6eu4otU7WEN0vcTlWn4208GXe1ccFnmAr0n8mgcXwS+YcXBnPZ7w+sYwD1pkb5dsAMxrz22ffMjAfk9YMMFfLzwGYKXXrXUst68J9ZawEFsHEUkeo9AHUF15/fe2atKUr+ndd4LyJHg264PFHHpEJUT67gEalgZQWc+vmklwZH3VbdeLwYRUMyA1mJrPpoOuuqS8C+cuUVk5s2eoHuvZfZrFkv3pl3FLPDAG/0uYqkFZJ4zAfz3TAxCZsnRtnkGxJ305pS7I4rhBryoOfmaY25z/+2Bol4JLJJtMiAJnOYlmkaNBxkdS4VltpKIwzpBtxj3V1+c13hHuj18zt8B9aavYmkYgpQgWTmkZKcQGEKSJVzWTtuWjEEB8g5gAcqWh6bsrd78i1EdAIE7D5rCfujaQjUc0Y/yA/AS0Cuk71kRnGM12B1c5z47sQE9rJiRPKQdZ3AGpOSUmRCT5g8terAEmMAUg0bY1nLNlXLDNTc+UEE+nU8jFz+k2NOTnyMI9z4t3Jj2ID+U9dcCL/tF0IReisM5WoLl83CJWfM+4Na8yqsAsw8+xZuTB2i3HmlZoWd1GYrjfNm5uif99a8BDNdypTY6qx4B0D3ABqQ3HTxUvnxcTvKJtpj7JS1F2P3Fr3kjEKdhMITY78kiZ8TkElXIXEa6jKpR5gjZ4e+ie55Kb/ywr2zUqzIQ+YznsFZgWrvYAhlXRkBTCuKBuhs6xdlATr/W0NYo32SgKa72jhxjwXYM5h12MNHUWOv2lpynjoBzIl4b9Xbs8JnXzUbeYf3lNZZXrAmoQOZ4leuXih+8lPX+ueeOIzXgeAGVuywBMtU7AnJc85/FjDWMpavxSiFB/Wfnms61xWorl2jBtj87+mKTsBYJR2G4AeW8O0OH5NwEyu9UGdWnKPArb4ufftO9DToNfN/nCtmxXCEoSubG2gHGyye6oJStPec8pjvqk+DDDfxfMfdbMi7oeUkzevhbtLyTQBI4GHG8HQuEdaFa+FBZXJqngE3WiHfCu3ed9pZJLc+vzKVZ1svCqNRhrW6t0y6elTOq1UuW0C/AUKUWSXbd5UJksxlohPixJhYC0M7atpXqhJXpyWBmTgVCGHzWo0+gbOzr0emWuD6TAqj7RpJW233T9Em03gbyrW8OGF0bKw2SBKgHPvmCmY8JG6ditw/t6oSKFQpEy75CXD7OkpkXGMA3Gsic2vJsCuKSMG8ELTJgeWe10WaNIXIn2Z48qpftDlb0MrrnUqC6KkNa6NWrv07rAGLu4nB9jFHTTBl8Z27fpV+/Ju6++sj8/qMwOU5uIgqf7D926fsd4zTegf4AgY71WHN7VltmsDYCZNKIcgwGTsf1wbVVF6R7m815vwqlQ5p3Gi1en6CMLsC3/jXyaSj8+Pud28uahAWgEz1l0aV/VaUGOUXmDCHABwE6yAc3qY9Ize0Cg0NL5XgVvlo9uVIcXnkmoF3vrN2e7eM6e7GaxHWZbQtANeFOWIEHbu3N6dffsdx2/QvsgjJ82PClq0a+ZNgAuf5F6dM8dakMMMMLtMfSRYCMqP3RL8Xv0nhjhIb6lZQzYkeMw9LzVTnL8pcEou/kZtc6NrIGDndSNDp4EfNEYK3Jws7z1KL5tUHx36puBvxxU14QOasagXJaDeUmO0C93pM2d8/ijHkdkn37JDNgmYJylQ0zzhd7fBBawbbTOXdI8sK6uCqGWRY6YOoG0h2/ADxS/pg2NXR+bMft9WfcaLL7yornYfOkWO0nh4Y347laYtm8zpgdoTB0c5Raf4Dp7KvaJIjbV4r//LP//52qUL5+UrvqoOXgvdIZ1dhUTmSJ5JiWfn9In54bDy46R1JAy91r2tXMMdyml21Zsusg+UDklS928qK4OezDOtVwbgADCzmHfU9pMg4KSAlVe/0XpOOpY5W8BZEu1fVX2UCdPeu6vACSYArwQ8quiAiCtHReH/DLkVwHFd+T4LVMZENl6w+IYTIBhnNmz0TfE9R2xFHH1mAmmAo/unmtLA3bQuQAifcG/uML+mtfiwAgRIA3vG7nSfxnyk5ACqTlmj6q2VHo8rlQYXThHkIMQQINX3mmyZtDUsd0A1qgJsGV8sJQp7Dh0+4Kb2AIE1WbkY6hkEEwECmlrNKNA39Hy2GUx+vMCRAOBuHca6qLGv6FqsDlwXGTPzc2BR1xmg8UFLo19tPuYZCky0dvT3RkMmGFmuCNaqaIAXea+H5MqI35xnA8z7xERTAHPTjgJSocEwVcCpQrGDa0mrts46i0COdglwusgJpswxVNqvysVe7K4InNGycBdRusvasgdzW+eUs0wgbLq7oIY8V1WO/Ktf/arbv3efz9fEgoH2iTPwj5S6LUpjdDaH9r+6/VVsIrQZYM5cDE7WNgf+ybhrD/2IdaAc/vDnjf/4vvNt0UTX2R6DS64AvwDZSY36yT3YS7IZIIjjsr6mlVO+aWJOSqD2lSVzjroAVhbSz1571Ue73a8jm7YoO2WzGqL5gFuutdCjPaGyhoiBeEyVwdRX/vHspoVGaGbfrSw0iy5KYXmvqpcN8ZK8xrRSuKP4mg5weFFl5bSlRVu+995TzjABmHlFayfGRbDXxXq6r/3fTjMdcG2sDETAbXrWGvM1Z1YQDd6l2nMc77skuQ9JosEcLGppzmg2Oj3ajVV0Vhzmqh7nrmr6yWkX16/fMCFduiItXMCMtN+6a5+1NQbD3k5Kei5YbQAAIABJREFUE1/SMVY7t+oeS9XOkc8jtZyK5cKHirL3ppQm7MCVN70qk/Ap8bmPmhKxeJz2Z0lTbJqgwVbfxdw2sOm7CAkzNs1v2vySjcHnRagQknK1pfFCoKV5Vcl4Ir7RdMMMMB9Mia8WBuJ6zGnujWsFlwEabz2fdqvyXzdgItUGQGL+KWGn6fs7SraHaQPemT+mPEEOBEgVm6QZVAVhY2kAosm84L74ii1EGmGuqUw6xFFaEznPWEZF5BHGb775pktjySmu/GQd6koA0BpKNeNZUDYO83S6nO6VtqVcRy7xhzo9/Z6Tp5UuxgG18lXTcKppydHaAVsfGMsY9TlreEuZQ3y+BQuB/aPEn4Azec+kBsKY0pbiusCVcfDQIUfKHRMQMOPKOKD30JgRjAaNxiB8P2uQvQzwJB5QjLreBxtBzicV4CnXB+8TDM998acj0Gx1KhB6RTTAvPGHb9+xvdslhajKs2VJ6czD60o3pZoWl9zH8k9fl+KExXlSPuojqnLbovgGtAGvlsuIHHBSrgbhFGAO7fZIM5orcxysM9aglcUGpJpiURZbiSlcYV4J1rCtXzTvgJgPLuCYNQeO62AB1obG+AgmusGRhz0nt9K0en5jefMfGvOdOxL8sgrQmC/qutPKztgm3tgst4eTTptrZI0AqAQ2B+/iyqizLJuPGaxp+zsGWOaajItxsy2vkS7kJwICuuQVQTZ2Y2CqXledxg+U/ohbF948eZICEwl9MqT0shKEMBK+k/Lo6mLdNzGXGlMdfmzFr9FKpd1obZ9++eU1znAj3ea6ovAQ/iESpWXGzqtvMl/KySWAJRoB2goSg34YNxUEm9VRPeRBEhCDcAlULOj3RXyQWsj5bTur2Y+YdZrOYGhXahOqOws8BfzaNBgqIMAi8DvaUvU+GOr0h8BGgVDKiRPgAvBshgHS7pvcDivVyCAug7k20xvAdRDQSEtgUcbnHDJ/NEXGH+LjmjpjDmYkcwWXSPmSuX/1Ly7CIH83ecuY89UqctBYslGAWTaUnw6Sau48e0Y+RgKqH398XtJXh9vqM4TZbhErjetvkUqG/x1gtqRX83z1pYBouC+Aia8WwGCM0/L12aTFAPGO1YncFU3nZBJVbZpBWtc3rCRc7FpLunghQGjjeUXgEX8Zc70oAGE/IFBEIXtKCh3PuiFgJTPjqgT2qdNqe0nnQcw6UuJap76yCOj7ISGqwhLTg/tkLHguFqAy59weFD+4gJZ1T1YG30/2D24Agn/pVkYmC/GQ/ar8ozLQZfdNwGc/ilkGjZHf02N5DOAGXbJX9Bq70QxKgFCzeHKvaGtpyk86H2uPlcM+cjhsf0KJOxeiXUuJUOC8mLksJQfiRd8O6mKhehy4Ackwwede9JXnYcFG+G6c20ZLoc3c1BA6DO/xd29q49xpefUFzPXNsSZuDHDqXdFb/M7ooliHF0QntIHgnvSnntc+osDxZFx07AsunXfe/o1o/uNuUv1R9qsHxfYdu+UaVQaSc8Al6ETT82qZG6WvXGalKETJGu/tOnDNgrDHTTEzbujF+hb+1B5z3zEOKYrm4OV3vvVtn2R04uQJg7OBWeMJTfCTDKFYKt5z3Qvly+tCzav+Zg2piWDf3VwLIfHyT3+2dlnpcpwQcVnO9tNqxrFf0tunROhfTCMmWwBJ2aPMTEl/TIEb8jP7tF4xd6VlqeGJbkxpKebJdR24uVsnA1uTlXbAfSflfqDt5zQl2Uu3PMhonhYEzV2CpheNGUIiqMRkk/eLKR73QMCc6/geR2WVdjyknvEcmlpzQvKkwBRgQMg424F+EeRTNnOfDQnIR/NkLKlkKz9VNW0nLSmBRMZX+cYEr1qxjN6ziY4fHiGQIGbT2viMezMGQD7d2UpAaN4qd4dgdytwRBbIgrTu8zKhJnUCDD5Uvudjdpq7iV9ua/15ISS4N9pWxs77fh7RfPa1CVsfCQVY6XOsixAY15AZ4SwLATj+3xs6GMHZFFqHZHRQhpoCFOiE09ZtzXAYLr0yRCvvvHuue+zxJ0SUVPzpXqAwFkbzuzkIqAFQNMGLsyiZQ/oyz+meuFjQkIa0LPm0teZ0KGPN+HdImvF+MQpZRGiUZHfs3LOve/DhhzWmai5DBlFVLg5d8iywgaem9eZnwGlwDa13CRQTt0RHu54ElC0ozT3naewlweSMItEfygz3Zh8CBODCHc3N44F27ZIbSsSd/iVacxtW8ZD98gaWcj8ZeEaCnw/HllF6wgSsMrcBpKugKu6csZsvwqiwqwTTWEuO4HLw38UozS2AJtsCaT4TUR+wF1elBH7w3jl1zTsnrVmptAJDePKoemKQa849Ll8874Az/TIAbzJtaK+LsOTUlzll2RzR9WXllQsUuOvdF20tej8ueljbV67nd9Yn2Rt5r+ZQfWg82zIQCkzhFz2FLJunfvCklntVhUz3WwkAmHHRxJXJ+lB2bZqySwcNuQLjtkC0h2TUYPWgsELDNNjyeZbPvfba2sJ1uTIkAUjiP6QTjLdK0yENaU4N7XPEk81oOJ9Rks7FzbUiV6TSv6Uo8l41OILA8Nty7SVpehwttSxf84FD1LFDMyXZcdqvCJjn1JVJKtE6rWPs44VpxhHW5DDX4pagiFaXhazva4gCqi2KWvtaTO1GKM4oURCK/h4TuD/8fpny5dusIg7+jhaQtDEIK4zJz2qQX4URESB8L0Bf5syUAYoqQ6cDah1Shh0JbYLSOJNJET8ra4Z2j1bIAQPQByXX16Spcv0O3ZfgAqBFRzfnugosidanpwVzwWWDUIvlQWCPZ0wLMGFWNFDGhWU0h8/P61tpcIAxawYwOygLcWOSKph1Syb3WAtBBEaA07TH5mHLc8WaWhAwc6rNkaP3CLRoDk+ZdmkQjNNd0nimaGRBrjU2bYm2j2Jknm0mckMdGuJUE6UCtwlbBpuUlhkf3f1qD7Bf7oytHEiLq0RrtEeMfVr9M+jT0Rq2tefKz08TIBiJfW+aXmgxoGNfeTPtA2Yx3csa017hQiLbAvdCK593LYDW77wOKP7DP/xD8dmSNHn1yiAgZD+/FJyb17tf/vKXbpJ//iPVFeBb1RwI7i2qFUJZYrJk7FtVk59z73SPP/FpWxZ2Zbm+gAT9ApHQcGgsAF2f6vMGUlmvmmudBJM9tKut+exzT4SC+503Hgk4h7ZqPYjb1HPimy5XaKV4omQoai/hfsNBzNuaF8UFk3I/0kAfoCZQd/XyRad/csACTek5W5S9Jxd9hzTqw8q62ezeMUOKIPfr96YBc9yX0dyzBgHbaLT83dOA9tngaeyw97kHZr1pYP7ut7/juozTOoQVYCaugRISjT0FN+x/rXO1L0jq69XL563hb3ZP8hWlUaq1haxjB6df+slPlcd81cwHg89LkkPktGiclw+YyHbSrPD/VJlz+YmXVWyA5XxBBEcGBwtvb6Mmcp0iBLWBnKaTmVLnAXj64Zrp1fITYJ4n+qfUGAOwCHesLcMA7kZlHxVVUgOxRXozFvdcpp8rwIJZ0MxTAIpgmFNNMcO9MHnRJxUNVlqmkAazML0DIl2dlkaRA5VtNHEB9DTOOO6505ykG0zhQ1A5XLY9m/HdlCk6q76/3C8aSH6PBm4CgiH0o7pq4ZOtSj9ednO0kx0sNDQ/9oL5ppETfxOAKMYoLcZnyHGCdSuV5j1KaR148HvVVS+56DmhhPfQ/JkrzzAjVB5TjcX5spVFA9BiYnMySOVDF+gS7DChN7OQOQKq0BhZBfSrOHL8lIU0s8S/HndO9pU4RlkXaBjVLD9xB58ijcaEBq9xpqmThVqztFi7h5XuicZMgQn3Ifi3g65uMol9bUMOnp09D9jUUVUV3MIdEJ9qwClUZIEuoBwrEwHAopcw+mR3Q8IFQfflL33ZhQ5k9PA9C//mrqAtKOBBcOx3fud37M8PMJo3rOHXXvy7v/4ProyTePMalAJS9BR6q14q9R3HAoKWRqR0MGy59O2zEuSl5dndJVpZUs+bOo6MCtQ673EQ8oNPmtsOLo1yYYwtDJdSuzpQtNgXERWtE2yjJwspl3EhkC1GZ707sqo9PDchKqtoDsVKAhxrvVygdRI9mRmZfwRq9o2IWAQVfM36JGMK3gYHADdb8C225bE0YA7f4jEAmOmHTYHM/Q/dLwuNVDm5yXAxjbBmTKPEXRwXkjVKJg2BS4S5e1LjDtVclrWHM1t3Va+MMA7MQ9DhuM5kqwWccFQbk74qiur4H4hv375dyktE/VY7RdT3SZBewR9Jd6QbLR1npH0BzCvSZJA4rhXXoDmEdfnWjW6rmmasKaneAKV7YxIjIGJuENAiam8i0CYnMTsEwN/kOjvY1EwriKk0aYIi5YBHew7zODWvte9bwofXNGOfe6hFjXbM/crsLDeECQxv7Ah8naVhJq7mTNH47IrR/er0jzp1lzlxnxBLr2FoMmlMZJdBO/cu2hlMByj5dBiNJ+efVZFN5e36kFIzp0nQaxi/GM90yXakP6CGZsfYWyk1Y6nsAFLXqpOgBaO+M0vDKd2D9ayAbDXCTxc6XB6lYck/iObbyqLJrwWI+IzraZFI86AZjeXAYR2HpA3FlUS+bsAmwgjt1U2ZdD8OgXX1n65jfJw/aR9r02ACktaKWEuEtOZImS6pZvbdIyi1fgePHO127NrjPZlsYBYmGrsunBPLfkOXNhGGuAAWSmjJ2mHLmImZm6g7Y52mT4w1+mmXWBMTeEBl1vQ/r4rRdkZhC0L/+Mc/VkbTok33L33pS9aY2Tu6rF26oCDYvfe2zmUr3f/xf/2fBmYarLN3FRiu1UhcJQ2eENgoKhkj16RxEoOAr0OXWQfW2L9biFfdAA3hObghbpMIlqyH8R6hbKuiOtZF64xZX3SqkuuXX/VewfPs0ay05BREFS/XPK7Lml+RFV60XgcW2x1KGqsFT+Ut+6gzTgpqVhvjCAhnbk5VsAJTvUmqxL+l0PHMJixZyKTOmd/LudV4GDfTXXeW+/a3vy0teZ+B+eDBfQbmaMcRLgnY+5mkiGp/Oa2E3HOKhGjrijvVmR7yMlxV8sSW7UrxRGMmwIRWQpEJR9KjluN/Y5/x1c1p8bYpCjwnbRrwYdFA/Lff/nX3/rl37QKZ1SklX/jCF93ACD/KWRHT3NYdUu2VliazhewHgBm/UKcy7KVb17o5OfVJl8M/6hJeDX6svaANIxXNPBvADSKwX7IVZ3CdfcJtY4h2EqWudJ6SlAE7BwCb787S0cxcZizHYvFen9bS2n/yPBfQ2DlfLpQ6mVsCTOsBs6OVVtBAm+6gYAXp6kSSwd0RU8tchNbUmNuajQApEt4E7nlSXo3vXNo09yZ3tflFUzJfvaOrgbx91QKDOoGjHQumPWFs/I3ZDDGwHmMt2tqO7k/GQ/xuRM+ZQ52YzrpUgZHpwIReYABAA8wc62RQ1/ryjPqugsGkvIlZWfcDh44JlCncq9zpzDs58qVVSBBoHmiayc1mf/Axm8mbNhqz26DdLBvu+bB8yXsVWLIgw5VBQZNSz+Z1gjv7Mkk8wQJlyMyI0EXbD2M537khXsA6+2d6aQVMycXPXEowlo8d98MFZTzB7F/9yldLWdD7vZWE0qO/6ZKGOU8Bxle+8hUDsxm6aYGzSjV1Qyy992//5//FwMxY3S6BvWuvWFeuiuyPQRuOARuDcB2SMJw5F77y2jRLtTJOW1qiLghohU4DgGPh5vzdSAqTOdRZB6v++Mevdo/IosEi8JF15o8K8jN2/v1APZavqNbh1L2nuoceeLCEpBGpMl5QRvj3tgKE5A8jzHlCDqHoNeNmaY8VIrvfCJK2cTGP0IFPPweYm1srn41phZLst956q3v++ecVu9nePfjIg/Iv71W8h9NL6rCICIbQimmHYhcsMAL2wlu3VnacjBx28YYLhSRo53Z0m37881+sIZUuKJf5ihzyuBROnby326mgEsyxVWBMW01H2PFziVEw7napvSfzo6vVZZ3v9x91FM4//st/bP804PWRoqlCVW/uwhInNuOWwCVA1ZbM4kX1d+aUD2VmeCGAVK09GnIWcezPszWhV7ROA6U2kAVGktLPFq213pcUFVCwEuUeKeaPNOcei5obUXLmxiaQtsTnHAIQBmXB6gzE8mnf6YspysxlrazRSlqPizYMiJSG20Rlk2qzneOKFgKzNdPRgqiBjDXzdj6gBYmjDmVlhNlcedYYEJ8wWQdog65aEhPWaSOU51a+ZRG+QNK+WbTdOtCUewNYFhxNew6hOhOBnGACINJW2G9A0oxjDaX6cEBIKJTQhc8RtAZCH2/6bdd6x7T3+PUeR5dtlUZwh/FZd0CZJ62QYF9lgmDpUN6PkLgucxa3SQLBlCEzDjSjuDFYDvswGzMx39Oqmtun7CJcGcyTvSLHdOduCkzIalCVaQOOcfWgg9BajzAX1xgSGlijIWcP3Q7Tgq+ycXj+2Ix16pzGOauDIs5f5BTnrvtbv/+3XK1ncNCLPidkDy3oGDZaXG4Vo7/8oxe7P/47f9KdOHFCArayhurgsnIPsE//6//2v7vNLrn6gB3Kgt0nWEa4nRDc+h1BjTYJ+OLjjHDJSekFYGj11QEy/MV+RduFVkpJwN+Ku2RwDUbj7IFQz+Qe1W1uiNMUzSu+IlfFk0/9sPuTP/ljFRrpfDw6sXndiie4Dymn3/zmt2VlfND9rS99oXtIecxRClAMuDf7wBi/+51vudAm53wGmH2v0X54j5smbN5rv48tYI+R1WiFbPwdjXcMzCtygZI6SgfAgzo45PR991qBpXEWVvIYo9aBvk+OrzoEgHha+04PGJQacJSA/ZQUm/mtO7tNzyhdjhOY+YCUoo9UZv3gQ4/ow6oiw9SIueGTNayS86+CLwSjIEpOxSaNqtLKFLAAHEUcmKCLqgBcliRYVd22TaQ1Aaq6y+Gnrpr/BjYEHoCBBlosEgQXYop2lSgnoGLiVn4jkmqcNUG6V1XMkZJCM/K6D9+tarc6z44Nwr8zr/4J66RbI5L4lfwgoqgjpuX+fCemYzavpO/Q8D/3rdr+Kr8OAycDhdsXwQxZAg5oSjrn/gnGAJKZC0yJtVO+yNIAcS+hpfE91szuHTEfWROeRjsUEt+y+x437duAgwWie+GyYo2SLcP3cFHxPPyVtQ6VCx2hkZQigw7r16yXMDn0gMDYpQITgn/cH5cG2QVxF1EsxNft0hI9OFhLW8uWQYKWYetjBJA+naS5ofgMWqB0fK9OCUGbZIy0/eR07F0tSO1yaBgEn2Bzg0Rwx5Lw+rM2XrWWVjXSpJrEXSdoo3mV5YM1htKwxWf2vfHGr1SMcEKl4kcFuJPiMfUml6/02PGjztT4N//m33R/9vf/nprkf7v7R3/5j7pjKubxIT9oyRZjZVSzjf/3v/v3yjB5yEImtERGD8/H5eW1bRYBa4vgxDUZV2Qss6SFpZVnBFxAua4bWh6M3QNjDTlC2O69thfMH17L+MpKmO1e0kngvy8BhcY7K2AGMwjEe+zk8GtOTz/zTHdWSQV/8nf/jo9tAuRRQEjT3bNXaXPN9cZJL2RDOFcfP/gIP3xIb3uVr3hoqRCteKztM24EG/7mCNnCiyEDh/usiCc5XeUnqmDcIxp7WBozsTgyn9Jdb2yVWGBCY5Kq4Xf78YnZ0fJW/IQSSRxkdk7tAvClP/PKK2s02UYzpAIQzeX0afm2pH2C4DwsubCVdaHmN3oQaS4FhjDCjPtm7JWpSHUg0o/KL9wagAbdsch3XpTmjEZNitxm9WOmUf5dATMaWhrh6B0XhuCvHm9ofmeSTM6mtN0P5RsOMLsgpmmlRDxLc1Ag0H6cYrEQZV9cMgLmLGJ8rPa75n7t4NBI9gQVA5zZ5NKGBvdJiADQw7yMG4L7RHPqhYLWJCBQZnFpOQ66NlMOHSc9Z9mb+KBJpapzzjj0tDVyai6UVUX+DWgCCjR/XgC4fcVNKKD52v1A+h0HEGgeWE3jjBOPRetQezAAAPdzkUszAzOH5Jc7q0LfvXr1enf85JnyMWNFiX7QjmmUZCvEwc4KesJICfzhimCtZmiwpXmMXRnjcnZr0/r8IYHWNhVL4YYrjfmO3BjbpTHvaVZRVV/aVYFmxD2b8MbdUlrfUNyU+aDtRDNPA3uuTRBpHKNg/6g25ICI8+cvd9/4+jc1ph06kePPlKFyo/vWN/+m+/Tjn2oHrc7453//z/9Z94x6Fb/4/AvdETXH+fRjn1K66X611N2pFgbT3a/f/FX3NZ0z99BDD3Vf/NIXlcVQaZC2+mwdVo53DjOIu4T1tQakFxpaqmv5uwQn2nLRHoDad+yz26z4KCAVvEvdHxiAsoYLb6wll6XZ3BgN8NAIn372me5P/uhPXHJOB0vWabGlxjIWxvYMwPzuO2pg9FW7PEibgxdK+Fe3SujlSbk8yIYAvyqcXM8svEhOd2VKYZ8FR+JqiMY8dl1Ak7yiLGTethJxgwqYOfH85z//uQ9juE8aM8KBeBzAzHxMo5idlM3ARw1HbIE3HsE9aEWEboFt3dGa3Nbg+88/r8y3Oy4OwNe8JCZ54MGH5LrY0bI05i0NStqpK1lLm8JPxDlcpIvgQvjoo489uKQ20UCmqn1IGxKz03hH4FBlEJJrd2R+c4DkRAExq4lGsDpKXh8vYiR4fH9MlkoyNorOUzT1tzRr2p8BFt9Za8TDwgySrzbIVU4a44wEC1p3tN8AbNLYorHnXolaJ+3F/jPmmfnC8M19EZO43CXVyKT3ZzUfb/6uvSmtNhI3gF0+TFRdO80+QTieH7O1Rk6hSZmUGVulvqElQivlToFB/RyuJSLcNOR6ZgkR1jCCrCfMljnizBV9r98nW4hl1icHPFYNA+bYMc5So2qNwxN4DD2ZuSb7gzUA+EWTX5ByUMxavWpp9xlXBs+NFRH6sMtIAEVu6S6BloFZ94NW6OpG8M85syL+aLwbc9eX7L4qwHJjLZZMz3ZQii1q+xxgTvyA6ypQXutS+ckKIit76fLlazof7mlnZdCP+JyCeZRSHxcPPajeNPQ54Ziiv/8P/4EOF/2+laTDOtzzjtx9r7/zRqfjM9VgbK3bu2VH9+lHHus+Vj74V77wpW43LRTQ7Js7ybnvWhfWjxdjYG0SECYQWBkuZLWUO4V5RrloCOE5Zt7RvMMHE2rVUMpCCa9kjlCxmQbx5eIoN0xoEPAlhvONb3yj+2//yT/RnHf01hpjiRUICL+iBkGkD/7dP/1TlTvfawWMF0ofbMSYmdMzTz/t5ltYeU7jbc8zTljw1jy8J62wrLdgG0CaZlqMyW64NpZgSYQ99+G9W0p35Dirt99+2+cz3iOLByGDuzfAbMvDikqBfGIQ4/TeSuMtXsPXjCBJkyb3Y+YsNlwZ7597z20c96hDEic8IGXRggFZTDJMBSZxU9rLD5/krKtdbn15+OgRmV/f6v72H/+RN4EFxeeCVPmDP/gDV1o5VU7/yNcjxWdVrozNUuGJ3Yap7IoY+ZiZEO9F64qfzwtNO1FtEoRI7h8AXcGjdjKHu1Q1rVWLmQIGvptAH8Rj1wrBPEnBPu1I34sAoMy3vjNscDToOny0fOTx2RXxDEe+j02aHoBb6bg33gnx68E4WmeIP2aiHT6kmdFuE9OoaQYRKAZ/gpP4glWZF8C0RYK0b24YTEUHWTB30Q71GSBMxd8UASYH9Vo1oHNbh1TDaMv+fktZq4AweclDefuk9pr5WVOxe4U8Zs6DnFUDmx0+RQSfM9pyzG4LVsbU1pTvoCwU6FSu9/ycGt6wry1HNUzDe6GVLcokOaPAGM21oI/NcpvcFBPzN2dVQtvJwhkLfOiBgh2XS7f7xccYpoQHollHEYCGklLJPZI9hEVA0yY0yUuXr8qq/LDbpuq1H/7wWQXYD3Sn5G758MNzOhbpuIBbPb7li/7qH36l+4//6a/Vq3y62350T/f8G69019bUBsB9IZS7PrGtO7nvWPfw8TPd/QIsHwTQgNkNnbTWrFOds1hZKrywbuqcyvo3prE6xqtoKj7j8Z7ze1wHPry0pJPJkcBgvhN+G/ak6C5rR846lXD/+Wt/41gFlvYJ+dE5xBQzn8yVixcuOXsFQD37zlkLuu275YLSulFef1Qn0IAR7D85wz/9yatVcYePvFRlP8+8Q291jTG0zOdjgRLBHmCOKysKnBWbBuxpBsbaXVODtlfkjjn3/rs+heXkyRPCu8NONU663EZgzpjijo1wD7ZQpOYudM3ic1YGJ5hQTXZB3eUI9mBO7hQB79I/CBXVGlOUVo8ffvyRGfmDDz/ydWRwwNQ86LHHHrPP7uc/+6k06A/lT7vHhybOyl+NUxy/Hq4S58NSWOIihuq0ZG0E36wWMn7cEFZAMloV1wPMUEblWNdJBWWepchBn+p+aOPjrngsTPxoLLYDSKQtteOvAsC9picNNsRFRoR9WAEFuw1CzCWVA9oxZwygGqmzOZrZHPPJfm4LkhJ4Y0nO3KNpDJIbk7Ei5CYatAL7cauBkEGkBd0Ab4MOlgjj1O826dGKMdH1TQe5mrZsX2uf2kfcrQSmXRqN8SNwFu2WUiFOm7s5Qa9xbwYOVci4+clcKZogU4EgHI3yWUb+BZjTyH9ZtMZe8v71G1d77cjpVE7jrHkGEAKU5dOsvr4ExshjJp2RXr8ElNCWd8n6m5Qg57txgURbxG0HvaCkmNaSk6r1s2lqwVfAFwspdMvnSWWMdkSglQ568MlFTqEXb519930Fjn4jMD6iYq593QUFBTk49vVXf6Zg5UEdo/TfdE89831XkC3Nberevvp+tyi3H1IY8Jpe03mGc3u7zz/0RHev/NUH96l1ZvOBGngIIG+w3uwqkNuKsVZspYp54q4rbbq0Zl55P5ZSUuesMfPP6QWlqCS4HJALbddnZcXauiUtkt43AuZ/9+8leGRpf+5zn7NKKBPvAAAgAElEQVTl8stfvtHd1rjOSNAsKF3s7d+82Z1QPxAOOnhKgcLHf/cJZ3cdOHqo+7EOjUYROyz3zk9f+0l3RMG3o1IMTROipYzZmMLpRKT7tXmlt3nPs238KbuPOyMWgJscNatiDMw31NL4qaee1J5WA6MzZ05bEaU6EQFh15Z7ukB7Q7Cf9wPMAeQobj7HUjhqt4lcKZte/cUvfYIJAUCqrRZl8u1XlBPzgbp8UosQRD3xa6I0VXlGZ3FdUO8GfJB/W9VMdJQ7LslBAJAg0S9//gtFLA/a78IBrfh4eS02oqcHgrjAwBwQ4ieO9zFABRTj7wkBAMxoPZXWVX0lykwY+bTahuB7CqMPgYmaE+Mi6uzimBFBR5NyA8DmOmheFl/He3Uoa4KVw+8OIrgQpwkJiFhAEmkaRorGPAbmPCtjCTiXNsKpIFXwYNCko1gD9ALNIs4ykcqtE0GDSIl7ozI4imnS68IBP0DJ7owCIf4R6Cu3B37nsh74jjVwvReNMtZAfJEE+hIPsMDU2G9Ja9uiNo9bd6rXBqcIO3moOgFWGbt86s3kNJDrOa46bH7HMJ/zdpvpGSDIOlj4SZiSxwwtujxWeIP5uVcgtk+9MvBvk8GS8Y2ZuZ5Re557Zo5Fi5XyxXcjvPmcseLy414Jhvr++gpa/xu/etPZBGff/cBBQNb+M5/+lHzo9GHZqmOn3lRs57ROvv6CmuN8t5tU7GBy/1z34c2L3fIm+g5zCKgaRUnIHJzb1z1+4pHuuLS0UydO9ml3aItRcjL+zCH7HNpFGUuqJfOgmVhAG3OeoHtcYXYxomAYjMsZ6WBkE1Kh0fE62e0k7EBhiKKFKwNM/8/ykT/++ONOnX1F+cz43SdU8fiIsi+eFeCtiq5JBdwuOqFV6pxcUtfVxfDn777ZiQq9p3M69eTRkw90ewWGxEXcnKtlamTOzrtueGK+anzs39G4m+A1zbCzjebDn16rpjEXT5dgu35tQcD8lNL5LrndZ/ViVpWpvAc5+TqCPNZulJT02BnTV2FJjaHvyfPi6z9Zo1z1hoAZP/OaCOvUyXuchjUj3/EONX4JcJIc7UboWuB3zr7r42E++5nPiAGUtC8NDRDeIffGdNOw0RAIIlJllUwEKr2o7MKPSGNwtjjVhMYvExdrqJ8GnXLoJzWOCVa2iNogkubjpPNKsC+NusyBEFKBYwEOGiLBMj5P5RwLiM/xljR5NOycPO1J69WfJsLgGgjnvbEAiYacBQ+we5Nh8hbaz3ciMatiKXH/0fMszQdpz/3sNyfTpGlFaDkVAG2AjcbUuuXlJG6GDQg7yKA/0N58ojfAjuBCs8B9wBj1zDpGqnyWAebSnIejn9yrgM5wckexF9EwKC6x9om5r3sUkLX3dH16AWyTJeYEEbJ30IypaCPyb42H8+sEFLgvaCGLpYaprXvhow8z4bJJxWcvfBqBE/c4I4ahKsuZDJrvDWVlHNS5lOQy41ojit+bkyPmLbCpPtXlhkHLG3Ls8SHyCgilrzPrRboU3wltua+JKtfOnTtnrZBeMbQo4ASPK5euSUhNyu89J9fh3u5Xv367+7M//6/dOvLFV5732hy+/2R3/tbl7uLSFdUCVMXd/MR8d2jLnu7BvSe6B+89YzPaygVKBYpNiyuEfqPYREMOSN5S4Y4FB9lTFGrJgkUIpq92CbhK8SzzmvWopjvwpws8Go0G7C0EG/gFmJKVQQYGe0rf9ldfe11n/T2gdfip3BXv2Tf76Kd1nJ06OZ6XpY1Zf0QVmghvitSmtEY/efuN7kYnetMBznS5VJlJt39mR/eFRz7bzcoaJ28/AqTSTCujy+dGUpPhuZS1ZXrWWKgitVBpYx4LefM+wqdZI8YUjYd9xtX1gx98X9bcNbf7fEDxDPzcWO5U+wYLsgZj/3IK6LxmjY+5N0qws4TQmPHP25Uh36LLsrUwN9UM/Ywc2lRGzRHFll8nC09nrwDOlSvXug/e/8CqOi0WCSjxAPIw6euA9uYmOS2XgAlVZY96PShvmtxfH55KRNgL2c7raz6i0jYSvKr8Vpdoa4HTw9Ylnl7sAmZePntP340UMtPqOQCOe9c2E8zZJY2QeK8vbohLZSxdG5WHyL1lPUjXYo4JMkIhWm+AeeyuiLCLttELgrGGrnFF641J6J8tDQ0h13c/wycAMDVNGFdGBFSdo+aonwkyhAOj2CDVOgdgGePg0y63SYDZa1oDd7vCRfmx162dQMff3VCya21Ba08TI/JYd+zc62IUTjPB10iGhYVdc50AIgG4aMsumqGABGGMVmtBWVH6qq6sE4hN5NKe7rv/PgHlTmtRvG6prPiYNBsKTOiTQc9xm7gI7mZZhTFtyrd7Wae3TE6AtwRCGNraZdN2YEzej8sNnqCvMk3vL168pJanHyuD4FD3m7fedqdA/N67JDzINvjKV7+iY69oSHW7e+1nr9lHfOjUPd1mHSohm6G7LcsSbWvXlBr3bNtvbZG2uKdPnVoXGwkdFS8k0FcHUWTfERzElQwCLc8dNyVrTAxh/ApQmL+krVuQN8uSSjnWOlbNOK+8QCmpZuqtQmKB7n9OLlB8yWdOP9D9x7/+T+44yV4/8dnHbKlQ4YiSevDgAYG4aFVWxtz+nd1vzr/XLazJUtMwyLaaXJvu9k1v7373vke7vTt2ycUkd2oL/EVwOqe7pa2W4Br8z2MtNXub/ef7wYn4na0kib4LmK90Tz75pHuRPygtHz8z1hn7T3CbtWItxjgQq8rNtprCBTDHrQIwM94SgqJygn8A3nUt3Hn5j9c06Xt0fhWlszQTCTDDINSyx9whBQgf2nuKDtP1iU3ihUPeRwxpQcEKejbDTGwMPjwS6jnNAWD2gZr25eUEjKp8G5v85X8snxgLyGcFghCJouDSyBlLr8G0vg6WmLgqyCzwUU7y4bSmMgGsaA/RBuOzHJu2eabxi4224Gg19yMtOAQQBsi1bIKrekebnY0P4FXT7/aSGR5NLgKx3BRlBfj3BszxjbofHGsycp3QUjBFIfEz28wVceGe8BpH+OBS6udW44igCTDHRCYw5wIGXA4tjapcMliHrQwWIW00q/vEyqmCHppjbfeZf3g0Hext+eZlkZR7BSZmz5OxkfQu0quiiZAemLWxAGupk+w5wEwqGS4Pm6ACAHzMO3BvUN3Z9jNgFWYKDZR1UmNxk6fmMsJvmrawBFPRmNNbOyfiAFQOOoquObCYfNwrAub3P3jf+fwcbYVGzEHGp06d6d6Um+Ok0q6+8MXPK6B0tjv3ntwdSoujenSXijBOyV++AChLSXpDzeMfvPdBmf0P2eW0R27HcV686a3RSnyaoaMIDZvjUsBMh72Pv6xKBHoCtlwfsDXIkhnBHvE97TFg0lvCLSYQvisar4Iq7lsdAtXw7J13VcxGefl9rpyjPzdkCNgeU7yK+BM4Q+MvFI9ppTwevPee7uOblzvVgHYLy+qWSBXwykR3YHZn99ixM90emv8IEMcuF+9XucF7IMQaCG9ZkPfumeLtrF2Uk/wdwUugk7mgxH5d7hjWCmBGa04OM5Wv8cmzjvmdcUDDcQlasaN9LZYgmS3gVMufNg3S9pNGIbTDRGNeVVXXfafVZEY3ooH3TrkySrOgR00F2IoZJhzIe//cB3ZhcGgkbgLyLUH+ZaXG3cIkFehzki/ATAAMQqL/M7nTlNcSM646/qpUGwJdpekUQ1TeLp/Zl2TzogJ7ED8Mwau+OxynYzcFtfm6lau0mvYUiRXC7U3h5i4IYQdU+o3R56W5FgDR4KcHUVasaZuRwAE3LINGIwP+NkYPWA7meE6IWd/Jji9GE4OZDMqaL72VAUvfp4Fraa0jzYcFrDy5EiwaDOed5eWaruafdKOatoZ8nrn0gqZpy87maH1T+mc3TsD/mE5nrF18rpjCVNzt0sEJ9FShyU96oZA1AJizf0ntcn+QxvAxxQHmZBpgwVWaVfVyoE+vG+9ojKdk9R2Q1oVSUILhTneQw1nlRvExTW0vPT9dk/MhmSe+9rgE3E61+aEqh7YqDP07DKTf80zWN1qqr1Eu/pICpeQnf6x/zIHsjMsyhSHK4qNJF1A8/vhnqopU872q45RIxUKztDvJWyflRRVnX/zKF1XO/Cn3WNi9S2mHLuktUz2gGIsn9AfdJCUuAWo0ZOcvtyZdVHOaxyS0Y53FMmAMPuGGRFdroVhm7WSO5hYMr/ZWYgPmKD/uEidgRmN+9933lGJ20s233vz1W1W5Ch9rTXaraxxZFlTFXZQCNyGMOHBcWRvbtnQf3RJGqQaCDoNqi9Ydnt/Tndp3RD135J4sbvR9shah7ygV6ZEevk5pfAA47ruxlmwAb7hAggC0CVZ+85vfcJzi0UcfcfBxp/zhsBkxFPYxnSIj2DKGatFQGMWh0LzP8wLMsfwd/MOVwVH1twXMVPQd01HcBCM3i4DJyjAwNcYHfOhQxoYCN++9d87nqBHRn6YZibQhE4v+viW/Hn6iLSoKINo6J22aFDsmtqSjpWa16O7fBcNSvt7cGAEDmC7aqz8TJ9NYnSN5Bh/mAB4hxGjcaSjCvTeaFmxC/NLZwDw/romAVT6PaRItK9p9FnqscU810zH3jMbFvVxW27In3Ci7bb5t5gaGmUsOO7UUp9dEO5XFY2muHrsWNB++b3Oo3cd+42aqj4UPWrBdHs1vDBBzDwsugVBS/7wPLXjjcRtIqmS2yparmXiIjl4Y/B6T0KCSZ0hTxLVFS8NtyspAc5TsdptM7lvpjCX4KKeHgN1/Q0G7OnighCEacIB5Ru1N0/41/kKuxYqiKIFUsikBigWDluceBbTnyKFuloVBuDGJtfBmiSAcDDTNtxxznvesFet7VMYWGFU2RvYtQijMjE8cH/rbb9H0/bzjIVu0BqQzwugcD0V+Nb2IWbvk5/I7qYTXVJBD2iopq65clA8a3znZUF4H71eZ6AEYfoceWPukMtbYB8Uq1g6++spr5uSPCvDGJzpN98d2XwLsPhFI1yPKovSwHuSYj3320aIRxFUwVEdK4dbBDXBW8anNGjvzvqT33lFDIFsi8hU/qH27X+X0Fy997FPF0SInt850h08ekytDNDItmpJbal7Bv606K/BBOhXK4goQji3cO1TU6ZUcaLd9YO9bumnPYyNrMXvNZ6GzgCfCG/p65613uu9973tWJn/v9z7XHZB/2a1KtRYz2k8Hp90gH2V2UDCXJaR7XoHOW4KAac9ZTEO6qX3MgKZzRgXO9HcFmNHyIKDkaLK4VO9BlKQRUYoNsF2QibZFPmXSn7QCkrikvsnlQNlxa5c3NzftI6dgJI6B8XH0Amb6JXMAJcwfYI7GnAUKgcFASW8ieFNBhfIllASs7AGClozVQNWICjOJ76fzXBhgDNZjLTeNSFwV1wDWN2uvMB33ZA0iPOybbCYRm9JrmYzDnoYCXou01hvAfSq4R/NzZj4hmvxt5mtugWj8+OWdS93maqBpTNoWxvctjad8qeW+aK4RtGRr0OWfrh/VDKl/bgPmrA/+CfzLjLt6RQ9FLAT0ypoZhGxcAnQIA5jZu91qWE+vEhIJ8feyV2NgphAg6ZnQUjToslIqrcguLd2BnxaIbX0ZD2DHAZ57SPXU+vjeqtAAmNOgPjQQpvO+YVh4/0rQofFyf9YvlZbEM1hjXHJkHUD7octkPgT4XQXI3mivL6sZ1GWBEIUdVbSCgiNTV0oG4618/ApGLVNRSWc9imsEhjwLsMStePzkcQeaYsXFuovgz7OzB5WjPLSujZsCoce1VPcmuyTAzDWsKT088sJ3yvW4gVDMWB/y4UtBAoCLV6J1Fg9WFkPAnoM4iE0xlzd//Rv3RF9U8Q14wrWs15e//GU1TJtzn4wP5ZvH2lhRkQ1BfhpPUfh2TQUo+9ST+fO/+3mn8FIgFp4YGncBwK2ZkE8ELJxgPxGKodus25jfopilrsHxLqxT7Q/A/L5SHr/zne8oAWG2+8zjn+4OK1WO4/RsuQvInIYrl4aVCQVQggkbgTkNk6zoOe+/1sBuWbIyAEp8zLSdu6HA3A75dXbJjTEhH1Za8bnHAyaEJHuV7K5276osmw07JGkORiLhL1647MNZDx852n1djY046WLPvoNilNPy7+2QpjHvZHefbKv1smZufCXbgEyBpKK1w0IFqjFjrdEwCUoWARvOjaP0uwEiEyrzi76xQzPvkloF4iFMu2faKws/1vYG8yf5mu0ct6ZhRYPLhkaLzj09hgbSY/MuQBBgLr9qRYbHxDEAfD3XJmGbU2mu1W7U90Pr5PtN8vOe/2kwpT1jelb5sZ/VgmUxWde0AS5p5Qv+7uAOQmOJqexxoFk1YOb5ET4uAReIBpizltFKOSYJa8e5nqRgusxIbgYL8vLlxkJKKf1VdRcDmNPykzmnR0aZf0NAi/hB5o32QrrVThUlkFVgk13bvUeluzuUORHQigVUtBF3T9xnGqHdZMXUMKTbU6rKtF1t7RcT3036NR7KxzPvACfgxbpiZVBWTsMwpwc6nx6wqVaW4wIVcqXJFc9RbW5SpPcA5l3qzcDzo3iE9pMDyzgQRLWeFSjnmqoEJLOg+nDHDYXbJm1cc4BC4kh96TUCEW1Q+8YhAK4PaJZQHfqAtl3KT/iA8cafyv34x0nuC7LOF3SqEX/D1+cF1oD9UaX+cXjubrk6ycTx4Q8a8w0pdB+d/9A9MnCFzitL45FHHvZ5js6112owhigOsTBLGSlXI3GV8B17CVgGqEMLPRiwSngI9HLWT6xP6FtzZl3fVgYNxXN79uxS7cajcr/sVKn/rqINYlnkI8sact/zxqNZD8c72nrYFab7kyK37G6eFfizovHKz36+BkFx8CN+4AX5fzkF4LjAdt/+CiyQvlIJ1iwwaVIUJpAbqpNA5Lpggcq/WWlGlDdDVMwP4iYJ/pp8TBdlxmCa7lUTktI28V8gnVtDm2ZaJpCXgF9ACkKJyp9qv/jTWMjaiFb108wEa1loi3BmXmxW0yQDjGHqbAp/26fbMgC8scatIb91DMrcL66MAtJylUSbzn352wUeDniVEIrUHoNxPsNy6cEvY27zsL+QMTUTKHOqZw6FMb7ca9AKA3otFwmtfe1PfSjIyfNsGUjj5Dk5tcKfNXMXDSsCrJ5XAytNoUCzutxVdzrK8ufJa4dmEOTymeY8u1T2eR9EE7SgBcioRI2GZlPdQIl/TlpUS5mDNsduEyLkFDeRVxxtd1U9wQ8oh3mHfIFlRRQNMB+CaKaDZsWwVmHI+PzitgJM0xDLvmXtQMAPc53vsV6lbW2W9qe0U60x6agL8rEyP4CQ/acH8aq7LhaDFv2QMdJ6hjTLk0ZHGDo8a59S69CkF+UT5nosAJ5hTdl+/2J8eDkHJ8TtwHqlwCHrnTgL/AG4Ms8cIEyAz9oz7iPMc0780RphKSR2EDpN0yuePbQzLTcGzzCoKUUPyzlBXSr/6uglWd+6PwE0K1zEsuifovV0mqyAlRzwSVnpCBU0ZHrp2Dq0v7/SBU2vgpT40a31E+Ruyp4D9PzX4k0oI7HogPhyBVXjJcdDnFkisHRsrdogU9r/jkrqX3nlJcXgtnVPPPEZWYAElRWAlJbMGlmBaOmWWEahM+6RfiTBjlhk0DV0WQfyaowAM455Tm7mpGxcGfguj6vyZgcHsspfxwLSPtC+Ivm7AMcl9+VFKmtRJU2LUGpQ02paBNijqiPlOX+vTo2oRbP0VH9am6NKA0qmxdgFEbMo2mFplXVUUzHJYGZGMo4BqddMDcxpv1nSjHSuaEtoWnGfGLgCLPqegaWl2/h+NvVL2uY1BrEwcYH8kJoDV41dIjBIJHzutxGcs5kB5mgoY8FR2kA1N6qKrNKcKyNi8P0GmGMl1OkiQ8pfnk2q1CcEjxiR/Yrf2Wukf0ljAyRr/WCMWpuY03WvmiuMhpZIOuWMcj2hBYwWLKTcqx+H7kfhhd+nYqxl5fjm/y9fb/qs2XWd952e53nuRgPdGCkAJDhYEinKlkombUeWnEipsiJbSjmOK6nEH5J883+RKv8JcVW+Oq4oNmmHMyZinkdiBoih0fOI7kZ3nt+z1nPOvi05F2zee9/7vufss/faz3rWuLWYLoDxj5WZE0Uea4i4yLFjVezEfDmzQuEi0jo3qqgh8pb7+YTlYb2y5mblcxZQHQkGIQj4VXFSWQlRwjVXlcbHszNGglWY1WfOnJ6tKIB5iwqvfG5fM7TIJIy5HhUfMr7uSj0LO+c5N8gl6EpDg0lXQ7L+ujegy552ma/+HjM8QWMUyOg/5V5uPdlj53t6nfBZpAXXJL77Ev+yIuNPt+LlBBt9RYGFOWd/8DrYUp0CCwO4FrnBAP02gTKfoR81c8lcXKFKGBLolNoiMBzG6o6ByLkAc4NcY4ynLEjKsJd+5gtpWNjvTPL0GdZmzjEeguXlykjDf9f6FljjclPc7NWXXlYO9nPKRts7PaQiIfp+U0TnY6GaJMwukj6OjueJghoJXVg504rCiLvVrgyfEKFJ4LiUL+Szwc1wp9J3KMveoInaLoDepB4FDsrIV+iiAGmx6uQWnyI+x/KR4Hc7rVQgAjtbFGwBmNkkaYVJQOBTpeZRobW+K4xY1CxmFt2MlSCVHsogpMlDWGvj14bMpgzjhSWMYMe1ALd8mal3oKXYWflXIwwBJt5vocLojp+5GVXYVMZ86/0szG0CefxEnjrYN5pGYdkBVa6XXMbZB2YmWuZ+WP+86FKO/qICkfG2e8ZPS1N/3Xv0+S3jrZS/Wcm0srFrpC2OjJPAVd2vqw0BYd3H2RIEdlycsZwmnHk0e7GLqUvsZWl9ofdvlCxsVXqTc5jdI7iAG7CIMmb+KIAwexPD4ntYEClk4NYmKXrmlM/OJmcHEgFmWgEQKGPsjoSLme2X5baJFpPde3sB3mU+orwiBwnskUHgM926nDvWnJlk+6G5HhvdAUhXB9bJ1bgxsApHv6ZBUnOHRQYL5H5lmUg+2wwngESuOeuLUtiueWPj2m+sz0J6AOZYasA5n+f+2TvxlzrNsa1G0r0YH2sUN1XcUszliiKIQfGgSBCVFN9wn4Vg1B6NhZj9FjehA4x9wO8CzFTfbajDM1oZVW5puw+1nh5LE6TsQx9WinVMMVQrv8grTdCMFQ2E1W1xCaoFJ5CdygIqbLjWpMTbCZbcmV7lEulOiHrrZeXiP6V+2TToP3z44PSgsjIIMm8RRpLHHEXuseoe6Q6ZeYp8cZ/FStLzDhWGtrY4WorFIWKK+UNKC93f7r7zmKLAuypAh99D2ncdJp4m46KYMqdgf6FWinz5hGhVJqWzEsJ6AR8R+cUSLhzjh9S0nPQm8hTJKQWYuaYaVZWJ3UJ1K3DFh2wzg/QoOclLgIupVApTMYwyq5Zy2vnhAa4GFmdiDI2S8Ftzj0R18xmu6Y3EQkG5Z//r4keNEGayIxAjOzY44VZp3TCDaguENX27FvwMZtsrQZPfizEvDZUMHO7dUVke+Uyuv7qtglgcMTlrnuo0ivlrvmcFBwHbWbBnNlJmvxVEuzKuuol+XCZJJSwXRr4CzFSYAcz4fynyoLAE/zIB4jDQAFOdts0BqVfdJoBsgBSYuN8CsghLJYUMl0YKTlr50enLjcvlr+QLEL0hhQ6wbhIIlIlaGQeVubPMRyyVzGd6JBCEAuw36POOhdhdVEws5ifXTa5q3AeutqRwo4EiCgu549SdBNO51szwWqnhE64mW3W4KfNDdaHXWGvOfdk58UsGmLmHz1jUF+zS7gDkRauVQ235W57Ve8uJVwuo1VFypXDxk4cxQxISpEq2TPZd1i/7ObIXhXVJ2BKffclH7Wc36Q8wa69Fhgn0msVzVp6D0nwEwOjeMrjnWnEEA0LiYrVFWZR7oUiAn1MXC2h7Lrqwi/fXfFQRU12H8wGrQA3/+LNPPzO99947ssBU6PPQ10w6N8udxCEbyQgLg6cadlS6jG9O9+zAtR+rnzuY5hNMYCuYPhy+eUm+MC56TIx5v0pYOXH5tNwOLA416evEhuk7cM5O/Is+dnujeycn/7aOQzqnw1xZTKq9tmojUuF0Xknt9lnbT1gN7NlkWcgwZhYjLKmAt3w8AU8/NAyjj2yyhmsASTOWAHxpP7Rw0r2QwOWwzWoVuDJQx0QFXAMyo5sjQp331EIuZbue6GZzI0iHpSaned4I2ki8FvAclVMUjZWE3QgD6LXZlufxuBE+g0BOC156j0QoY/Ljy52ZRrPtsGMzFQVJzLhauOyra8Bns5M9kDGbnXc/33quyi/my+a1Yg6wvy1KkUKISaNEQVOuT2c/K2BvTliSihFUmYbCSmAqzH81VlJvsjqzrc1+ZKrHCTAfO37MjehJ88KtNq2SK0MBJrcBNSkrN0UsstrznTve/n9vzM4TZhww1DR0z5zweSxE5/l2PIDnt9z19Xg2QDRpaWHOcxaGyAoFFdeVP1iHGmDWcqju9aExEoHTrWJnUjZ93bhPitWVTPMvfbZHljank+nZRiVhNslzAvxaW66ZHhrzc7QP3EqirTPmxqemD3JfpjqBwHLn5IvYkK0g4QXXLFZZopzccFxUAdesQ8Y5Ep+Qn8itmXOv5eiSrH1fvvukDPp9yAmsH4BvK6YIRx0yPc5jTmGJ+yPWyDO/fNqnlNMVj54s5MvjIyfDhgrE5H/H/Rg8IxuEMcTdgQylLiPKiO8eN+ly8UmdVtSUk2kZHA1VoOh0jrtilwWTK8e+hJBNRfEIGpPikfVqFYlfuh6qBPyiCgjw5zFxJ9TKj0Xl33a5Ns6dPqcGIJ9Ph+XzkyUzuyoyKWl2n4klQBRgNuMl6KV7xFyL+VwPt5zgy++lnRbfp5uztwnjxYUhDgAVIB5ZaxYmimMx3+q6Adhc1++DnwzMsd7T6VgtsUXCW4MPP0eg629DnjAsDYFmkrk2rU39ufIxOx//+1kAACAASURBVE+TjQKrDUhSX8d1huvPguaj05cNbSBqF0c2mJmWmUOx07AsR9y7IVWAAVYTcBhNXoOFrCz+TrN6AlZYUwSQ+ZeiJY9T7wGYcWXQw4M1DqBxH2+uDvoR90AmwxhvuBJjMjO+Qy01OeIey8plsKvXu4mR84+pTOxrzYqT57T5SW/qpUNbgBtZJzjlToT2KdfRVE5583FkXczEIpdQ2M+fuQ5TrkpC1rSUTk5YKVkvt6BdIwCIrkXxVhUlaO40b7gGXYzQ7r3IHtePfxer1yw5cqax4LpwNSXr0Ow9suuYBEwY10oHvMLsAnBR5ljDVam7nNCzuD4qbc6l3T0+yw5ZP7ij3BNFYIwP2XG76ldsGWxlaQvI7r8iIgTEqgX5knY2Az6KHEWhsTt21Jki3NuKaPjd66wPovz5R0CW17AMzPTn4F9lnCD/BBXdX5rB6ouxoeQff+wJVSx+NB09dlQFJsrKkGUG2G5Sxohow6zsYwHFdUMJdxQK48ObEDfYCObcy5V/TCSJ3xdVYHJeJhDCfMftYhzyKe0RTb+i6DhBwDPnTtvHdkNsiEMySZtiTWHNG5xahNO+TEsix4B4+UyV5qIyVNgL/mlYKsfSu7hEvp068qYit8vGrk3GgPFJI+c5WcCT1A1V4iyPkDliPwhkkt1XgHFPsherzdgZbHtfFWiXuXMrk829sikitKOfOsA8MofSAwvjLR9sgZ0f0Pt5yR4JaPPdbABXTfvG7HLoPhZpLdhZQM2s+1RksWo/Wws295hZTpeEhqF4jmDEXRWYlKoE8HKGXayZLzuKn7lNZ0DfT8ob1hyBtrDr2hR4oLAv6BidK2LKRaq7FF/zUexGHdmUKud+HE4zK2Zul0Gmj+wAWXN8NowpJei4HADnnZJddJiPnlJAeo+CNHQAcz9fPWua2qPQwg69Hu0yMnB0ClNt1gq6zYDS4Incp79zWF/M+4Al6+te07p+iEV8n8gF/9h3sG+OiML3XIcelKuueo/Lb83ZjWQaeF8tVloCqAWYlUIWghPzmrGQGluAUf7sYsx6TpT7kI0SEhKXTO3pi+0Tr8o25jB7tmSCWoJSEFWw0tkpEkyscl4jNczN+3XcXM75w2Vzow+I8PiRH/d97uAlOm6Q3zFZIKfc8177yyURsUiiVKMUER1A3/8cTC2SZ8zR/UNSkMhqd1sHGZP1FJDlOX75yyfFmN+X8j86PaRWxz5Sj+wbMWY0TGRgBGavj4CZ10JSyUgZS7azHsYVgBnhB5jJMcSdQdCOssgdag6yZ/eO6QuVT7vsmrQRPchVCRA3cq6kfV1V4mpt16bQeZquK9pKc/KrAuuPr6g/gFr27d66Ztq6Tgz4wimnS8kANgMgQEJtPHmqmVCEkMnkui4GaRDjwX1vTS6g7sXpSDHAHEDLwmZhIsgRqAKUKrCIQrC2MkMcGG+b5OOmM+Aks4HP9OcCvNnsYbdL/BH2urB6+64I4gU8B3YfUAswo8i84Vl8FIbHvhSOwHcJqOJyYD14f5l3C0iWS2B2psxCHMEv81gbzI3TOQl8Me/MljUoWJHT5/ARR7EAkSviBRW0TDUdqXVfiCWTR7xOQZLLqt7CjYEi90G3BLm8qfAnq6k+rgxdm8wf8uO/lHLGlQapLP9gVSnmWewrbl/9bToVhEo5upZxjSIJ25w+R5N8YgYoOFKunB3AOBvkRqUeszIyYaXWPWEAEz4z+gupfAwjKiWbeEFVYxJfyetR9rEKcy8zTQEGRSXk+wMOdMuD2TktD3/sLfLpQKT93kVyYsHYWCrBdNP4HNnFWL4QMQoZCnnJHJS1U72EkQcKbbJn+Ex6gyQLiWcqVrikgwVkLH8ayEVhCF9lXdjDPrs7vGfaJYVFyyG/WRODsPd55ak73a/ndvato8kNpstpOtl32UM1z3GdVFwHpV3/V0VfWQt+x3ZhzlM8lOvDmB975HH58NXy87671Ff7aCVJSK4ongJsM/9RFmkrcE1xE6wSZ/fAmJ3rXDKUIKxljPl5/rXXDcyUSaMRSZvjzDOqiw6oE9Y+5RzLZnViPC1Az2uCRXTc9g+/NGbzTkzGNjsRHm5EIHG9AHurAP3UF1unJ84q+Cfh2L3m2rR97dXp0Gb5p66rw9VatBHHyyvYIzZNCz8mGEGgE1nyb/l9XOwx5ckTMRPRJTc4gQauN056ADvX88Gtf4OpNIJsNueoub3xEJJmbdnUBvbW8g4SoQH7dzM83S/gb+cB7pUWtgo3Lsw6G7gErQs/3B+/wDWfc0WfzfFmx5TPwqntO+aa9f4KWi1WRdxBMyvXNSyMruoTeA59I5g3WHEFefRPPtFRoWWs3gx+Bn4o8CadijLsnarY4nBSOoeRMjf64ZgTwMinkwtk+E7eu4N3VMCRiqRoMSBkk9QglGDN0pTmduUww5ghEzwXcr1uwzbJ8l4z9rDBzMfIlrMxeC2gG4VsZd0md9KpRuV/M2Y5ypO1YIM7nsJmK2COTAW0/XcUWpvLZm0d9ONzYZ3MYY2nelgzuZG9lM2XSJRscR02vt0AfrUOZMCdgHsywBx2OadtWVn2SeSd/ooyShA0/l7AOaCVPVGWwBLLSV70VclSsWnYoopB7IlbSskLmJfqPMASohbzfnW39Y316QNy9Zm4AeJei5sz+yenn/O7XTTOmc59iHGIYXcsKG4cKxuscwtvudlyH+aUzLWf/OinzhC76+5jE7E4cuPXqXaD6kQUTtxBwSzmxQqF3jJ6eJ4LYF6lWJetsM7KiXVkmXr2ldeclcE5W7Bmkro5NBN6vm/vgWn7Nh3KKr8zpc5o7sta2Isqo4RtAOY40bfrvDIYFtepKqU1Nl3W6YabVG567trm6dHzd7pz3brVSplS79d7t53R+WXyZ9v9sbQn5NTc2beMgDe5i5kR0M7kZ9IzwbgCeMAEi2JKGlTa9xShGM3Bhd2srBLyGXzNqEbg8aoZfJYNkte8ERsILXSdkhfBjXAUOOsaKCJvnkqhmq87CG+5O/oYLlhsu1gyL+kUh+53zqcFrvx0xSqXlq114kn56fmKK6OuVSDitEl9HoVrQDIc4FOtznIIZmVldAYJeqF/NrsS0MQfnEwFgHnHLvVe6WOlyNJIlD/rigwBzrDm8jdX3wz8fAAz7ptE1IsBFUPJpmS+71J8BHYcYLYrY/1WnxTCYawjyy9Ftbh3/LMXpTc+/s52GxRoFvCxwiM4sKak/xmQB6UZ9sScj/KT980Kui00u8OaeUdmAwxxfYU5RikwZgAXRYVAzf5ggNwZSXQUbHdZZ66kV0YU60hcoqhwYbl8vKvZuE/mi/ekF81ImrL3IsORtbLccK8th95GKVj+2u3FM1HQUi7GAvkbPZ8zSem1SfBz9LejsGMJ5PUwa3y6eTaTDtJDO+W0sn3KRWTS10VbuSdjRDbpKfSjH/2EnaqzUe9xAyNnykiJkcfMsLMusSji+qOtKe5YxkVnPtwe/Bwgz3fHRJ5/7Q0dLXXR6TUUmODKIDeSCPSRQ7fZ37hRCf3Qb5s8GtKJk3oPQ9MoSFtikbcoqtxKxuYUlB8fNW6KK5d3TD++esw+w80oRzUXeQBgXq/eq1T/6YNmzAB738d+KgEA6VUWvDZ1AyIwjDoyqR+sUTGninCtaNwIfyYsAh4gjSYu/1wJcpgNgkWD7QhR/maoA3ObQYG9ATCuW0UcnE3Yp0x3NJyXs3HrHoBoBfNMMAfGPG5yA1e7MtzMqM22cmlQa18L7iIRbmwXQTHxuufij0xPhIU9lIKpIYu1KoOCuAHCd53CgVYCADNAWsGdymHmnlkb3ElZn6s2ETva39YUWRgwZg5ixTK4bH8nm72OxuL+xBMwewFnfseNEWDGN2gPhq5sP6HkDCbmpjFdZclz3HHsmIEZcsH4kC0YM03oyRDycUOD35CnHkEuHSK4JqlqARm7QDyfyEhtZM+Yfi9gTiZMjTFKc/n8ci2zWiu8vjdz23KHLMX3mI3LNZwy6JYDXaJvt0dTAMCK/anvrEel2ZWPFlmxggC0OSjB4L2UUI/gE5kzQBpsCpgXQFv6wwT4AtD8HrOc8caNVlWFnIxTGQu06a1MKKzl3g89z55LA/NyOMMNbTTzm3Y7pOf4GDBj/j3GltXxmbwf25WR5wDAkTmsr5CrpSl+WWWLa6eULc8AY370sV8WY1Y7Unox7xbZwP2Enw1eVRZWyUcse99DyqCeRTEAATOMORkjrGvWzsD80uu/UrrceQX2zsr9QPcnSjknd686dvsxtxcsZ7x6NstvvE1liJz6Szk2rTuBEvKLr0tjw5YtEBI3Nk5+P3Fu9fTDs3d4I6/WZGwRa/761tPT1rWfqcAEX1MdU+/NQRDRlXGklfCwSxpZwNFaVOwkD12MYjH/WQjeMwfl7Ojv6ig2Q1/TiwdotZshi+H76PVsChMolwEP+cXDPbhfTtkOcJMiZJbbCx8Ts6CvvkbGns07979oYE96nE3+9qGS5jYqj1xr/D762nPPxVJY8nYt7EPGBe9xQykzLJ65Ah/5lzXgxIv0SvY6aG5g1/NzNIizjsVgqpx/hxoYkdFAahaZGRw1VkqnWCo/X1ZalQVWc3he2T0OYnXkvRRN+YQxBNxnmxTMBkkU8vE77zSx2KkyWRQ4jXLoaodbbf+Bw3PWQObLB5jWyP3/KDErT+5hgJL8JBOh3lJphIBKAwqvJQYyE4FW8jw/oBkQDjNaZKCu5WvY97nkZo9WTf6e9xRQLf27E6wKQOa8uigdrhV/Z9Y1gcjcp0Wz5xNwqVOjM78BNt6XwFnY9vg3xsCJR7gn579rSmveCujjcrEFww6LC0jjLOURC2SJASUNM3OZ68zWiK4bF1SAfCQ483pi/UlWojzHsVsSOn3Pc40CbMDn0IPHHn7Ez/G1h+53LM7HQZG9YfJTzwZztveg+614fiXDjmmwx1qRuP8NeNbEbF7vF1578yY1/PiOP9NhrJcukE5zw+0+bz96zAJOQ3KYLKEczM+333lXgTuxEL3OJt4pZhztWQ9Qi0I+Kb6Uk2fWTP/uwu3TKgpS9JAHN6+dHtp6Ytqy7qQBHTBP4xUWiGYpdRpE9YHOZo8gWJOR/REtycbq6FqYbj6TCcj3sJv4ylI/70XUxCWzIgeL1kTZ6bQCmHOfjD3sMwISEIyptKLyS1eMmRqGngUJMM+CqwmABTibpR7KLo3cnznJpskmK0a1NHcaBdSZHb37ArYxZyN8rpRk4+idbI4AQaokmWuX48ryqa5wrbDaT+rrABldjMD3CgzdnPap8IOiEgLCKHjmuQog6tlcVKKq0VIYvEdBQ/mZ3XzH8YsKGjFPZtDNVuMjZax3qoucjzlT7jzATOom58rRZpJy8LBM3htWlBzqKmmvai/M2wowl682MhW2WyYGG9F/mQOZ/Fbrufi/Ix+5J6DPvBWrIv1tSckKOEYGRnAOWIU1sxZRBOm4yL1MVgQKo1LlZ1tVgA0FPu3Gyf34ztwGSOsEkjoliNcSq4l7JmlgUQTFFNu9x72oeAWkAF5MdgpqPOdL8Ub2Ifs+e2YcT/19ZaaVt2q7l/Lsy5wv6wSvsNXTCtKNvLBUNE5cPyPg8qkV4+/YRRQEf0PWOSbskZ//wqD79W886EKmHarIxN1SclCCkiAgzxwZSywgwGwWLnlnHFEY8/w/9aLS5cRazqh5EYUkF85ftJBgBh48dFRBQJ0qrEFRmm2B1j9OyD4l1wfNgSgn2aVNABBEgPDfAM513MqG6ezlddMPzxy1l/KmNtkOtfH7xq5T0/XL7087pG0CZi411btqM2Celt06LpgnlRQXMe+/CZgDQlncbIhMehYpigRXCKBgVtGI5fsN/tI0jw+zjpaNCR//ptOABq1v10gHv6qsszvetXBkLKMw14EBgyuF55RwpXrLQ2zGHPYabT8CMMCVv0cwcp8VQN0bJ/PleemNsKpTn2Zlo2dhbcgzdgmvUvEqELgoihFU+JmiidqY5COrck2n3RDz5i4XVHzEPIeVsA72R8evLGC+ot4EDv7BOslfdo/gMj8DzLGGAh60/CQmAjCjTABmutoRvIY5z+Z/A6iVMWCP3LY5DOjaFaD/3CSn1dnIPsf5LJbU84Aeh233iTkBj5ElBpgLKFAw5S4bv0r5xsVUYD8D2fDehe3WtfhyIKmBeZT5KFpTOmay3QPjunHfCkRVf464MgJqozxZQTfAx5eb65Kxlb3r+/QeSPrleP8A863jiFVgyAP88JG3lrSCZo6GvPTMhcdoPF+Kv9YocBygDRlh/LyXAxjy2ZCeOTCHHDsuc316+201MFK6HG0qvvq1+9Xo7YBTMHH/ks02uwc7bQ4ZCl7kaLwV885eb8UVcLacPPvaa4o9XbdT+4z+nZUrg+Dfju27pr1041LK3CadYLthA+yYGvU101vvvFNlzLQBpfOci+mqiXlpIxpvfzEd0CnZLPC5i2un//v0UQ1am+mG/q6qwL97WKffrjs3FxAEjOKn9CBxxrNxu22fNY3NnNGlUEUJI8hlcbMhIlAj8wjjyObKwrNgYcFeIIFDNhSMOoyHa9FfNalGDgqZufc5fQ3IBs1m3dHy8dl6nNYGxcZvFYwwWM8NaUT4CmGjZs3pLav0NyqrBJD45hb2uyTkR9CyCdOcP6+PrAqFOp7w7bLcZukMlZ7KWCsAKAoiCs7Bpd54Bki7cGozOfgB4GqMu/bsF3Min53G+bQypYigTjfnWuk8hgmMIBOdj/nHdBUDqvXPwbvco3oc1zXuv/9+x0R2059FG4RANIUtW9TVbqPzkDtTYnBDMFj+c/tT1gvAbJdGmhXVAaTt5migSIVlLK6RRMxltp3aN5cfEzgcQKuI1pKeOZrXxbtHNlf9LczUYYRqfToDJfuvAcast0GBvxuQu7TdhKGtrrBfgwXKxcqgXBi5bhQCxTAhhZGZsGGuj7uKYGyCaGGQM2O0pbP8u1XeRyUxEycYflsrUYrpCZMxZ+96v7eMeHzOJi3LxDLSVcblViNLpKw6jsKzs5J5aZfFdZEOfnbmiVxuyAy9gH715pvTw489JqZ8QA2MdN6gPAub6Efve3QfY4NKWQ+RAZOXwW/tPwoPvf3bRRqrzON4+pVXnC6Hj5dWi+d0YgLBBxqm7FRWxmYlTW9QZd/evQqaeKetVnL1h05Bwn9K/4utSvTP4m/RQ7I4POg2dRLjwU6fuzn91akjCjyIkUim1mlDf//2z3Xibx1P78ovFkADwgmeCTGADcDM65z3lUkspli/h7WNix2WzBxEG3nOSmJmIbn1tSy0BaxPO/C1Gpiz0OXdWAQt/VVt8tnEnSm4lQdfZhdWLp3zalO0FidfEfo8ixnrrcBcD1DX0dDSLJ/PllCvBOaRhdtN0QKYZw+gpDQ17gsHaLgPvkwN0Z359Ax0i2NzxzT2dhYQzH5Bd1zxTPr9zrQQ6O3crSbv2vTXrsltQUCUA1w1/hQnBJh9pqDcZnwW2Yy7pvyzmakK0FgutFZxV92nM/K2CERww3F9ZHWb2PLWrTucTWRgbiD0HPc68aMrzVqZmjEC3ijBVLz17sl9AebIUjZYAMZusj6KioCn86rJEdQXecWzwu/Nmae61uA1+2bdYKf+Sj/skBA61sVF5vfG7WKlVc+YPeAYha6b76RulXKr+EuRkKoc5blT/FF7rA645SsB0FhRfhbHEAqYmcME1+OeSSyojgAropP5W0kKFpdF5ChrGvmsfTNvFZ8bGeLlNdX15/vZPdQAyVx4rHHhdJzC7hoCqn2epp7VyobYWccXbgiQuQcW37PPPju9+PLL09Hbj6g6+k5XL29RwVRZMprH1Ag0MDNfsYZCiLKv3QmPuQirH91lMGaCK+Qd48rA7KP8mWb323cp73PTVvXC0Plie1Sx5ayMVdOnikwSnQR8NulvWygwwTcsk8+FKPhnMC86NeSz0zemR6/dLYYps0GfuqqN8o/uuTjt3FSNpwk+OhLplJnaZF44NL2BoCbRviz7FcdgVB20OgKM4SDA12sYQcjfAmDLEi8LPLoAvBmSUtVgN8NCm4EBsfizzKoHt4jzKa2dS/BWSZnFJDWZgqCZBC+WwAz+DaAAc0y3+TozoKws9OAe8VXXzwDxcnCpmyo1YxvnoYS/8sqzgdw/1kBV2p2qOarHvBHlY/aYnBrHjZZ1QU4YXuYGYObpd0vZ39RYrgmgyNKglwrKO1kCsGMYLnPGfbiI+xe3MimwqsmNvzmKnLnkfRyQSUN1Ngy+PvLtt+rki106jJVeG5yTWPNiSjVYIa1kGzhmWWTD8z4YaHcdiwwwFsZk/z67oJW3ZcALC4taNx27+54q6XYaD8y/iqqKjeoaFI70M7qxkeSd96Cw1nTeO9d8/eWXbI1iLaThe4C6ALaei4wVNBjXMMi1ucwYUT6prAtwj8DM5+YAqN7P86Wvx60yGvkpJrx0QMz8BIRLnhayEpM/hRVxQ0W2RyAeiUpZx8teQZZKmZSCDk54fa0ElzQ4ai6KkJT88xU3EmMPZng+28fsdW1rFmB+4YUXplffeFVBv/2Ss3vFnA/bD88Xzxe5qkb5i3WV54nFYIXDwcuMs92VcRlZ1p9REyNuTk4yPZIBZVKUyPfcukPALJq+Y+c29bhQu0a1/rwk851A4TsKAG6T4OPKgDET7Luozks7xArQ4oAPVAi3wLnLm6bHv7hDlF8nA5+7PK1Vhcrv7j85HdzdJobYCDnUjAHfco52gq24E1ynoJDegl+RRv41qVW5F40/at9xknlvmMG8IfXD6NOLgMa0S/+GmfVyPz1SCdgSqAnzhPHHx2bG2mZ8gCmuCgvy0EPBDIMg6uCGyBhz7ZRis+tWlFZbGGpD5GsxBxdwTSl1Ngk5otw34DuacNUQfzHp/LsZc7mMeC+BE54rLLfmkXSghfGwJ7IeOclicWUIcPQR8prpJFdlvOVCSAk2QRGAmXlNJsEMwJrcAopmt9oAFfyrTIGvqUyWSPk2F5PohPYzZw3MOwXMZEfgMw6YRU68cRwb6WcwYAPEFWB0z2RiKg3MkQtenuWuM3C4hlkjc6fmSask0xxrRZfF0qWrdIjxJ/aD07UO3yS5sCggXiN1lXQ/QOuo8mRXdS8XGNfrYmsU66xiUzdgR76ThRTGOsrECKghHmHks/BYkfRhBF2Bm8+xL0KYAjJ+Er0/7LbcGri3VnZBnK/RvbntcDDw1dwt2Rdpf7D4pn39Xuew59UxH3T/5MsXwFbGFc/nZ7OSCoPHlQAkhSmT/ob1UWSwHn2xZNP/2bLdChNXxnPPPTe9/sZrOqHpgM+VPCR3rdPkTKqWWgF61BeWDHnbfRp95huMdIFXz3Vk0vP6wquv3wRoYSmAI6XUCMSBg4fll6u2ny4u2bxBucqqyiPKLQD+4KMPzJi36xgqPMEICxqFDVEdk6pRCQJ99ouN0yPnDrqqzxFIZXR8Z985MeZLs28RcxPBzKbx4JmtgQ3DnA3IPsSiwOJWIYzQBGhXsolalAhU/MUBqJgYCErYb3xo/lC7G3KOFy/NAq+/jf1dI/RhK85o6PdXKfHiD55fb0Eff18dF0ibi72z572Eq6XYdvUkKdZi23h271SXrBKa2pRlTs4g1II+a/Vugeg0NrNevlezJxK3zW5hzE79WUCVz7tLHKDk6VrG8IUzMG4oWHLIlaM3dJ3zCvIVE06/6fKfptKPE0yQF5dkIze2ohAJuoRV5kTWMjmjCPpDDz3k5kDkirJZyse8y4yVNgHOux38+mYtKNwUgfTsOrhol0Azq4GV4U/0Ru4AKc/MGKJEZiVIv2Apgnvvu98FVwsbLTm0FWhmXOwp4MKzMhf0zWDeeVTcGG++8rKLbxyTi9k8S0O57OL2ycuR7zQ2Gllb5o+1xpeO5NQeKfeFWa6ffyX7i2KKzCATC9ttsjDIfMld5Xtbvm31LgQn5KDGXPnyI8nI3uSveW9kmteiMEnD5O8eL4aq90bJTr5GN0qx7KWCNL7tPBffw+ax7gDm9997V2cv3jZ9VUdcUUlKNSOkEddN7j3fQ3Ien3tcf1EASRH0GJrI8Xnvu+dfeV2JElds7n2mU3yv6GfcC7CLQ0fu8KA428oT2yYYN3rv3bddsUbixC5V/qUR0lY1K9qklCSEkQdxOtSandOLN+9Wahwl12LXF89Of/vQF9OujTJjywqwHzC+RAaayr2R0QTMStOubOJi35KUAccQRdhi2uRA0ghFFjdMO4I7bvIxlWg2peKOGAKCs0uCiUXgBm0+Xj8sqjI5lt4M3sBo+jafR8GwMDaLC1NeYdZhPgqYKwu30rWSyJ+UtlEIAwRRVvNmaJCe2X13A/NE2j0h0ML8hbk5KZ6jkcq/zN8wrUkfcoWdZMOZGjCI9jJ7faXMcQfgyrgqBfslwOzTr9kwNe4wJ06uoB9zuoMBrGWey49M+lEyJJrhwJbDpngfwIw/17nDElrkavMWuTLolqhNVIVSxfAtXxrBrLDibmJN2PAtoDbt22QOcNkK66BR5jbfAypUhFHteIzTnC0bSrvSs3oOzRavuboRhRcrzTne2ocBWFxFpJ7hcz90YK9df6AO4jGSiMh7ZDIlvsnE4F6R/ZKjKHMYfjefb38ziqfywwXW3vdVFTd+jfsGYhYZLmuMqtGVp4nw7DMrNE6W6yvFRfytZJD9UUyz9kvdN/spjD+v1b4twMdTlDnBRWBrz3JS9wrAGwsoGBJJcGm/pWAhWvP69d7ks7QHePzxx6dPT3w6HRMw3/uV+9TOeHe7ryAhZSlFFrkeWUy9PU0mGdtckJMojPd5uzn7fmLMb9zkeJsLYs0ndeL1WRWa8GGAec++I/bjkdNMsYfiNQLwC9U+8KJ6K9uOU8GI/Mxc9rPPPje75ph1tMh5bUYW/NzVddNbG+5XdPMLZWJooS+dmh7YrTaKGzm3rSaOTQ04vZ39BgAAIABJREFUEznNAozJ79FcBXw1AQEpA0yD5qhZZ2D0otZCV31/dZQatX4+Fy2cv6UJT373gnUnrCx07t9uq1n4zYaGSq0FEJf8WV+jpT33yPssUAi4/XeLayLvryi6gNlkHIZRwldKbTEHLbjt9F7hg2uhdac+uyOY2SXxv+r7y9UQYKY/BgzErgafIr6cp+igJ2wZdweg3RuP57gioeY1sjLoKXFdoXaAGallPXgP9zPj1mJelOUGY+Z5AK4ZgCTnxDIw5TnijM/zTNyXuYZUfPOb37Twk7fMhsUS3Lx1p0/N5qTlEZg9Nzy3AaHK2b3hzaQqewIEnIGrX/exUTaXF7AKsCTf3usnYL7j+J3zyda4eMjOgJ2vAArnMrdVoM+NfSjqhBs6aKDgLk4vy89MYyCAltgQSiiyjuswWSyjUi5wjgtwyTcOmJsZW4pi0pcFQEfIFJiMwDxbVw3WyU4pGa5YRSzM7FP8wVmrcT+VC6Y2QREigLQCkvzLuEdC4XVrxWy57WWgF4XXj7VDdr1vSkHECuZnKwDciAZS9ZT3EVVLHGicQ15nHGfPnldnuV9Op3Xi+X2/cbcKmY5LxnaWz77jOLx3JIAhk3yelLyRcKKA8xxLE7a616rnX3+zTjCR8J5WuhynZaPR9+7dp6bme9Wl/0CXvIopaWHJK70oP/Ol82fc6nMtwQ/6U8jNwSm42zkc0ocq4mOjg9eG6ZQO6H3n+l0uWcXIXXv99HTXLrk9NqoNZPtZGAPgTH/nMnEKYAKYXqCBaVoptMbxIg9mE4HHpXfESjMswpprp7Z/3iTNhi14Gv86bayA+K0mlEeUjcz2HjRyhNjfbU+VMKyVoovwz1q5Fz6LZObR1yPyzufT68Dj6h7LpSS0oTowmM0yKpwAbo7Xqg1c8zv62EcWMm8kbwp6Y1Q7xaoWoxlPFXzQBSxz43s2+NfmWg5A4PerYv4csLDvgE5Ub857VuDriDWAyCbSP9wjMGQqC/lc+mzY1DaD4/SSyjmNFRJQ4jAH3oePuXq7bHIe9TmB2a6de3z8D64MPhtX06jwCGaEQTufeXB74UMZf7e/VYxrtGQSwOWank99nrzpYwLm3ZSiw4wGQKF6li8ykQIW7qKofcZ+gOB4PO2v52cyp1555RUiRpY9H2PVHduQBWeC2M9aSpJ/syXku9RX9QOpn1111imE/M5SprCEQq8FvJeKtWR3hM1Gln1AKjLayqTUntWngrGqvqQfNrKhe7itAHKI66H3UlmMLRN6k2MPcWuwh8gnttupYh+1TQLgBbb1DNUvJnI9JxQ0I43cuo1ql4qnGCxrMcoGnz+jjLVHH31U5PTMdM89x7Wuxyqgy/2dtyx0a8WddS7FssSARjzLOG159RrPY39OvTLYCBdk7rlfhhoWUW21S+bX7v0HHYTYqn4VRHlJb7pwXhkcsJkLKjDRtO7Q31ZrkvBHPf/sc2ZRACz/OMbHTvn1t03T174nhq2NdR0gOTNtPP3ytHW13iMf9hZdI4c/BjhgYingGBl0gNUBxmFREmwzeBIU7MWZBbE3Wa6VjVnZIMuGQT6z0ACztuMKdj1OLMA8LwCmyN8AzLlWFAdAu7CSCO2yYdIvIadKuHFRL26Alx4W3lDNeMcTt0cTLItcglOBrWIdBcz5Wq5bjGV8Rifg26OCf7n8d7BleqhgquZ+XAO3FV/Mca7j7A39OyeLjNk8ePh2H7TA3c/LZcEm9Aa1AqBjXWXq0PmrWoB2dzndt3pv2yAuH6KukaBufLxsggcffNAAwPuvqrXsJcnzNqXK7eBwVm2w+cBLzcUCMJ7Q+KOWBclG6wBNns/fG5jn+RqCf35+shkEbHccu1MZTrusRPPe9d3bY1YwDc6xOma/JM9on2vljtME/4033hAuV7c2s2wzzEotDbBn7aNMxjUercrIEVZMvvi72WUrQNwZuU6AfgGcYqgBwNyn5IJ/5b6gwc8Rdf3bJ8I3Vzmmoo9AoFxkyxhxM+m5sEh6H3M9W3vucTLJz/vO9OnHH2tOlywis9MBmL0vek2KLRfLXlwkujjr2iX99f6VgXTem/efVI8ggPmyGnzdLWC+5567554mlYVRwJw1zffsh9RozPvSyQu1DzP7wQtlZbzmPOaLAmc6zJ3V6cTXlG/MkdxkZexV208CKU6/0URdUHHIaVH6Ly6dF2NWupyCE5vEAm3G0V2rF+RxJWFv3EDitja7UpbOHvze9OVapd6tV2OiG2LaH/+/05Xzn/sMLUD5u9/9btW4t2lMxDTmXB4k5mxtDsy9Mg1GhsjfYvLE1Bm/j4I1sr2RQZmxNpCv8Pk2ltn0YlMOYMfmSJvBsO+YMTNrdcAvwbnaBsXQhko/hAcDwMyhKivNlhHzdmesbmaKBeLTHmjxyfz3+2pxl/r+AuYl4Jfc74wzm+o/Z6r6NBSz+EpdIyvG49M4A2y+fwcVsx4zi9J7z6takDP+9uxTSbauxNivkKfMxuHZMAe7cx33SLk3Y8tBreUz5c21PmNJ9hxU0ji//vWvG5idhifGjIW3W6mfZEVgyTnI1SxrnIO69BKQyvq4XLuj/lHs9v9qrQCPed4GhhZrZrMqDnftVnZTn86NUmA9YZDcm6IVj1OvpRlTyXc3ztK64adkfn2a/blT0wcffCBrpdi2ZWRIhSw5KbDKdbx/BjnytRvoIjeUyYf08FzEa6oUu077DqBFpvO5gKn3iW+0yNk1pVPGVw0wHz1+h9wuOxh1zb9+Yv9y/mM62ZU7Sy5PEb1S7rI6hDH5smGmz//qzTcUE/tEckOxzZIXnb1fVsutft/K1she8ntZiS7bTl8bv24caiLTHeg4ienhhx9mhpXDfMyuDNbTX1IsJC5gJfFVCpPpqL1bcrYov+yRjHdMAzQmPKPgH6luLDpBks8++9TkbqeAecu2vU5/Q9NQ3oqTnJQRGh1dso9ZPZPpPOfS6TLlWbhLCk5wiuxtR466DBbn/tMfXpneO7NTDsLt01f2XJ8eOnhh+li50Lep1twlx2lbKIEgkMCCOSWqnUcBgExsaaHKAGBhDG+92doLMC9mBDjar9yGlFAuQjSCd4RtnjTe59VcWKZZh9lsm79timTCc68RuEZhzphKlheXiH2afRv/2Lmh1aeC0zWKidgvasD1jf+alo7Pb1n4et/CcBk3UFuvFwNqfzKbq5WAtX4HIBE03BpkBTgVrIEIc9OWkRVPp9Sx2XCbwLC1lviXaRm6e+9BAzNmPLnM3kAoOAKX2pTuXCcZgzHDoOPiYhwuXCJVTjLi+W2myM8ph2c9HhIwp4EW6XhYgDvkytgmUKCaFIuKxw4QzQq65WG0JiIrTgdhw/Rn2XjOPur+D7XbY7aWu4j9QmHJq6++Pn3/+3/Pc8whxTzXF92rglzmT3798fSV+74ynZI78amnnpyOHzs+y67nv9eNcW5UdtTRo7epE+RZywBiSFYH1kWsCNbDQOB6AgcbZiut/LkFzP47+wAW6iAsvKgzXxyT6f7FZoGVBYNfPznxbmdgUlFrbt9ws3ivK/EPil4EWPS/uV3ADMljr/J2i7nGT3MrNK7PEGxLmD8A0Citjfqsx9bKCkVJBR69fchaGvdcQDBBxNpnxdpzPuRM5PS3NJfyfh4zQfQcjpfwPHYVfql04jPTL37xCxOy37j/nukOWQDIGfeCMfthhtiX0+09vhpjTvTJnsxYCxeqina2lJ5XEyOS/8+qVwaBhJOf60gfvWnfgYPTxq06llvpbwAkR0vxj8k7r34a58+esl+IidmxpUoS88CAAp3q8L/YRbFaAqwN8dEnYtrajHcdV4cxmSBnPjvptp9MeII39KKl7aPToixUaMhii7Pp1u93qAoVSiCozb1iNAXVGdPMBHpxR4D1EfLth8v7xoWGxY1M0vuvlUXKWiM0GSO/M8HJMsgCjN9rcUqg2/qy8OXe+Tns1/4vPWd8eAl2LuOpDRIFU4xhZYAp85fPRAFVA5+eYwN1mXTMKQC5AFcVmmBhOT2KwoUGjZGB+hkAaV0nGQGXLwlwdY89ewn+6ZgisWKAucZY81Bn2ymLR77ozB3nTRIERHB95BIsrhUAvuYE6dLECAb7lft/Y9ou2YNRc2oKimHHrn1mawZmt89bupAxXrfsbBmrYtLKGc98VrFIWQXJUY2iTaUZc1hWS83nWo33ggq2TmpDf//v/X2/luutUzDdoKt1ffzRx6adGu8Hv9Y5cjp95S4Vo8wy2JYo9wbQ/8MP/4NdNVdkTls2BX51/wockrmR+1SucFlSsQDnjIVmg1nbal+LH6/2Xf3rasp2AXBds3f7iJmfCgSHWeZ5ZhatscG4WZv1qofYbcsB6xsrQSmL+IwBNcCMw5n75/In1f4ty2PJprBcS+7efedtEcSTFRzH2tLrqf7k5xSuFNOvnh+jFew9r7uOllaew/PXRSUBVJQHHoWf/vSnus8qpT/eaWDmuC/eQyETxGYVllSvszNCitHNWFTXqx3Pz9y/YjJVAYuuMw49p6wMgPnMGc78u6giDxWZiBXtV5+MDVvUJ6NbedKQqPevBkhDfZ1Qojr9NboSmRQcsBhhQtN9/PGvvQgsyu7tOr1kA9pHhyTq7DWbUQJmWLKMYpuDCJ0PKNTprGxEnsgaRJsPABjdDjxUgWgtXFXYLv4aFv26WNcIqMnisOYkuNBmP5t01qDDpAWoushsFu4V7yUw1xOc77eCuN/QXyNoFpC1YrllsfxMPdklnNXQO2f8sayAZi3ossCjn4/KMGdVtMLM9QLY43jjqw2IMq+4tpinDRQPuTcDeA1Dr14a9Leg/4UBrFky5t+oWNIgxuaqfL343zDrSZW77N4ZcbcQ6E2gT6DvbI9iULBomiYxVyMwMx4n5jeIpGcJYPgVnVzMkWaMDdc/gL97zwEHpX0+H8y7M1hGoJoVKxkQvXl6l/mb+39bcVXwMOuUzJsoPrDErhaN5bQCRgQ9vyfGnC/+BjD7fhogfksI0FtvvTU98FV1LDtym9m4waY3Lj8z1v/0gx9MDzzwwAzM9AWu/dCEod083vxaj4ByQG4kKZFx/83gCxFaslwA5rgu6h5LADStcyvPfYm1uFJ38NMmswM+/YiOZPqzP/szPweZNhSrOf4ga/2KrGxcVgdV4vzCiy85PgWxQ4bOyTpnjMwReHRVOfH79+9x9k4VV5WJGYLH/ROfKhfl0oUwssrrBKRvtZTL6kCOmy6xN3VtPvf+++/rGR4Rrm2YHvzqV6xEAfwAc0rZA/AzgetUvRGUs1czp34OR3mL3atR/psqyb7kqj98e599esKsAGCGMW9WJBWgIwDI5mCiPxervqGouSOpMps2S8ginEzQOg329VdftSl3/PhxfUaTxqm0ev+GNdunjz770L7q9ZrkvcrLdPVL+34wCTDF2Pg8CIAPCxjZaBYhuYkAc/7uCdf7YTV8ZeLjK7ZJ3KemWFu1G6GY9kpXhSe2NSc/B9wj5DDmfI2MMQKfcRrUGiCjLes9nQw/aNC8b76wP8s8FzvKc9qnPVzzVmHIoa6jQjOjmc31wWfdrxc7KfcJoMYxY5tU7TmOHyXBZqLZ/s0O/o2sK3M43teuDFWVXKfCjeAPudA0upKboa5dG4l/ZuMC8WRkwNzrvDgYbgVwACtvIC1XlS4XgGCpcZzZgzq5eLOygzDL8Z3iHtmxc+/sygCY0yA9wDM/A0qRjQ7TGsG5hKnS5/R/yZ2O8skclaug2HCAGeXwt//O7/lZExNhXn1vrSt+S1JSX3jpxelb3/rWdOyOcmXQ9gC5pX0u+wBW/+//n78yY8bPz4nXCUA70Fam4izzKQyJnASkRxnMuAPMsOHZSujnmNn7/w8w5zMG5rYCrZwUOGSuTqn6kmySv/zLv+y9Xqy4xsT3G3L5vDqdOHHC3//8n/43nhMDrOSlrOfK1AIgP/7oQ4G0TsK2H7t2S7HjIl0j8DGGkRRlLydQOCofv89QvFiRVVx1Q+7Zd+zK2LdvtxlzgNn3VjSommMte8yAbVwpyzV7NFZM/l6jZ+EGYH7m5SrJRvgRBNLlrith+eARVf7t0DFAuA2U4wdjvqyAwyZFmcneoNrvsiLE68TMMP1wMztCroGREnZeGpCqQJ/NJla6niOjBLoUnQB/OcFXF/CA14kpR3Bg8G682TXkPMBomlStey1CJjkLk4ePduI7G3c050bNNTLT0cQY3QARTJ+sYOGvYFpShTLpuW60spWA86ZXZlHUQixui5R6Yz6F+fgaMaX13sqV5NSQun8YXwQx1+R78jZHkKzXCwjLUi8ldCtQ13NrvF18Yf9vGHGzfB/GKqsqlX3EIkcgNnNEENsi4JBdVwlKanapUT5eGVwMMBY30tf1co8033cAkIwObTx+RmZtElPwAEHA32mWWH45GCZ+W3q13K2jpbarIgsAxTXmFgNyoeDKwKcIYQAso6zLVeZyRI95PLbLlljPU+TNgC2ZhuFt3qT+zo0My/cK8nCi9slTsi7FDL/39/+Bwccuam/YQhPk+hc///l0+NCR6bkXnp++oyD4bbcd7bWpuXfqGnMq5fZ//bt/O33jGw957BSpVCtJ9vTia81eyB7hd3y3APsod3993DWmuaqxrVAKg+w/HkqH+WwstsgVn42sJ5jOnHFQ6YcqPf/wo19P/+Qv/uk8hpynF8LwzDPPWDE/+eST03/3z/+5LW6n/MlNwD24Vnoif/TR+87ogsDhemNvjiTMN/GzICddxTbIvd8rOag+LWV55h5uLdqBuoDnVY3r7bfenkhqOHRo/3TPvcfdPXPuKWKmu2SK1fUWv7JlTWtAiqkxgZPo+x4mpc2qkVkyVHRK9isGZtLkANyTJz7X5E7Todt0yrA6geFfXq3NQBI7JscOVfnBWM6c/nz6/NNPfTbcEZ12chM2R+WLJu+aNhoVeHSe2+7TtfG3KliiLA3YdwImBBtxmzhopHtWCWg1Vce36e517SLxZufhmND2L8R9sZgMS2Q5n2MxfYqCy5U7yjpbKQVOI1DnmmHQI3DFrQEwMgewxizoOJaAPX9LmW6Eb9ws87UTHIg/amC10a4G5NSY+qZo4CVpvo7viT94pYtlBFaPs6+fMUWI4++1rzoZBl3anffamtE/KtGq+b2AcSgGGJk7P2P6Az5mMWr5umffAYGy2LP8ywCpj2hqv7XBRoLLdWdgttmr0n0UPpV/upf9yVIeZAol+yCHhSJD98vU36asDDYXpJyKrV1i6gSiAebKpFiAGdxZ2ptWbriVH7LBVCN3zRa9edulYXeGnmMkCchSZTIUYz4lYMb1d+yu45bDwwf3WQGsdX4wrH+tjip6dLpLqVcA0h/8wR9MO1Q+bmtQp8oDqOybcjPdnH74H3+grJOveT6pjkQOHHxtc35mru3/n8fWWRoV6zXtmccdAIus5Vy+7I3yYWKh5YimhZmGjWfdx/3gLBrNEbnj7773ns9E/P7f/3u+b8UpcvhBkReq6njt+eefn/77f/EvjAes/eeKRdEpMEeFvanA32nhz3qRuluB2TLXPvWF6Q9+315XK6U+mSX4EfeUn6UZc11DbkGN97VXX5ueV0n23r27pgcevG/au39fKU3LSwFz8abqGJlgX+aXdSo5q5J1H0fVX6XbqZ3g3vrvOfXK4EFOqpqF4N+pk6dcRHKHUkG2KpLNIDeIFbApyL2kAnCDmpVfFas9eUKmljbRZpllzqzAF+nSwpui/W/7hO39Om3bvZp1ECJVRNXtqgpHAGYEBLOWLnZ8AWpxZQAO+crk1aSXJhzLRLMIEUy+Z6KZrXGxHKlmwzWDHNl1WMTMAnoMo6vDOcb6PAGwkXmOGnu8Zn6OsoiGjuA7aYdr+l5DhzO95nE0O8GVYbbOwntqaoPUsyzmUtL4cv0RLGMSZl5TicTvS06vxtAHixIXGK2QuDLQ+CmjTtXSrezbAIC14xOvlQalUmz3ylAKG53lqHwCmNepL+1YSGLfMpkLkgvGhJwAyJFBmj5RYJS+0Qkccz82M20/2chcG3cJrq3dqjiEMVePYjHmRbQ8d1h183FaAC+pWvY3LtYF6zCzZtJH+Vv7kwNQJcO1WXGrfKxDJV59+dXpQXUiu10+yfUan5WcFpCA6Mv620m5jH77O9+ZfvnY48p2ujgd2rd9+u7vfNcbe632zGUpsldk3r/40svTPffdo65m97XsCoTI/UbpuSHPElQaWWxIQ9if19PZDyVfsboiv2NPC6+pyRD/yoVkN5J+T5HWaF2O98q6rFMBzGuvv656hW3Tt3/nO7PrifmcZVPPQGCNMdKP4n/+l/9yLpBJcnKu/eKLL+reV3x6kl2egNyK9Uy+fsqwA5qLO8HPQIFcB+tG/MicsJZ+Nq0xDbVgzAAzrgyyMnbv1SGsXXhE8K/2Y07YKQsmOfe+DsqW72RV6W+0/gmupEkYwW53cnzq+ZfE3Ck3rMNYTwqY6TB36PCRaYvKshF0GDOaAOuLU7M3b1JEVQLx0YcfuM/uBoF1VVkpCmtGxgGYqkiSKcfrbjCi16kiqoRuRctl3rlBDWYsYNNBC8A7royY09kM1fks2miJ2qbUMpsDgUmfgNo9K+vkrQMZZ2vPEfzHIGEh3pJtkvc14failWBVAUYOgq1I69IrOEIcRfLXcox7Af1sZj7lrshpGnYZwJgAZi8/gFAl2OPY67NxKxRQj4ARoA5jnj+MqDTTKHCtBlHOS6czbTPsKDe7GAR2V7U5/DdMth6X04vax2hwAJgBWQ4BFWBtl0zdsI9Z7EEf8uZuH1xKsqlmK0bIgQvtytAk269r5rxGOfSLe4r5dQ68roNlhyvDvZhhy5zkLYAmG2SL/M72K2J8NMAUk+/81s45NWBgNjbQjWvRIjH/zQSglWPxa9LbihSsl6n9/vsfTGdPnZt+8ze/7eDnl75ms0+CpVJwv/rVmwLt26ann/qlYjsHNP57nGZ3cxW+UcCwLMV31dHxqljysWNHPf6rivNYgdrVVDm/yMTiolkpuwvw6vU2ChZzu/YVz5CDBCJfUC2eB1JV768dELmwAm6Sk1hRvSfnMa6fXnrpJQd7b7/9dlvS5G/jO7erg/4l+vdzuXTol/3Ciy9M/+y//WfuA0+AmS5saVJEPvTTTz9tgriGLCW73moPhmSMLL5kfGXV5gyGDcyxKE32OifcDQV6/5Aud1nMnWd461dvTUfcWU59MnaTEFEZZbhpC1MKV4INMOpyhVXfDlt4+rutPUJYPW92+/FOGlZBPJ958RW9/4azMsyYZXpRiXX06B3TOiXH092fev+a/C91vp/af27dpIb3ZF58bLNzPRtF7ICNTJAC39dGOeZz8iuTRg/cdUotwdcMHiJQmDOXuk8H13cqjZg11/SpFmyg1tb1oH00U2vsCMcKgfNDF2OJvytANoNYM1SDXDZfC9rIOvg5QbYFxJbPZEG9gGzu9hvyeszZjCFKoH4vjR7B9vhjAjUoFwAEaLufbkfgwzTmMicrw2LTy2ZZslJuZe9RVMsz5finBcwxjRlXmtOEbSH8rLODdQKGcVOyXvEtZxy8xnsvKZIOyOzat98+Zlp+lo9Z2QaSpVwHtsw/wD9AbR8zm0bryvFS3swdwKVEuyL/FJPIlyxAPq6AM75mFAHnCuLLA5g39QkcuNYyB74vcNRK0faHrbY6LcY7flCS9j+3+qy3VlAKGSu/cfm1HfgSeLz99jvq0XFg2iNL4QYUz/nCDcxmTvSd1gnxVy5OTz7x2PRbYs5btkh56fPOLSZljY/ZvaTycqWIbdb+408oPM7uwzVSJ6KXQyMKNH7nkJCRzcKy0qaymF6x4gSNDdH4O/286SlRDfRjomfNVloLxaaztyBaANczTz87cZDp3/pbf0uVkLeXNeL7VR7z4088Kbm4LsW6dXrjtdenXcrI+MY3vqa+x3s1jyJ0GstpWRY//slPdHD0+em/+AffRwV2MLXJhK+3KInsPQMz8S/284Ada7pwZcU+7FzmKpbyLDg2gEy+oBjAu+++N91x+yFbZWSNzL50Mea4MvhUgLn820W26nQgCFvTmKF+wXJmoMLVobUEmCtl5axNRhgzgabjx++abmpSN1KHr+88MC6Gfbt32JWxXhcnOgqL3SxQ9kkenLIhhvPxJ5847SX5weuU90e3OdowbtSJKGgKmHWS3TnWisnBT0h5JNF1909oczoaLjmTo1a+lfUGhEqwCtjKIK0v7oFpnUyQWXs2UIYhj8I1f7gj1gW87j3qP1kAWrvmvSmMST5zNkVpyCTkDwGHDra5iAS/bYNHuTIqGu3UqBY8wGVICvE1x+q+W7MyslG4HmsUgap5KhCP9vYcdm7xeEJHhB6zjjESmMsc+zMINfPRKVOeW8lEuTFQRmsUt9hj/zL+Rq8xI3eWR2XecF2Canymsj+uObZhoAOAiTJrWTfSWF5fAewCSBGHBmY2DcwVZg5zdvWd0q3cFwG2neeF3TB2A3A1CqpVra+4MtI7A8XgMfd6Ww70c44PAzFdTab3kaHw/gcfTkd0qPEmNVH6ktQq8oDxR+oqsP81soI41v7smc+mN15/dfrGN39zWr1eJ50wHnzYNnfFvgFn7wkdOOCmPEUGHItpxgwIRP4toy32o+UU0K51zxOSbVLgMVYMBpj5y2JJRrm07DahKJdHWSLj3mG/AVhPPvmUSN12ZTPc5zW4SfFNF6swCg7oOH2KuNWvp/fkBv3ud7+jdhC7babfkOXAvFJIQyD3JWWv3HH7ba76Sw4wrqiR/IzKKCSpMk8KvOOSWSG/AHcTidEaYPwXlEpMcJL+2XccK2BG+edIMxhztSpdir0inzX/SyXu7CoZlMgcQ9LnfWr7sy8tWRkA5FmdUEx10l13yZyS64EEarIywpgPKX9wnfKXV0mYAGYCfZygDXg48Cc3yLPPPCuXx3ablS5RpPgMAAAgAElEQVQwIVijh3bvUjFmTBlKLtFC5epYmknTccxBJbIBum0gD1gPU99Xmku1gW6d4Jzb58lp5p33OTraKXrjAvoeDeK53jyJFk49h03VBBjq3iOgzYqiTZTFfbG4GZLmZ/OlXTjsQIOdnj1lnovSKWaAj5nXcGs4oCpfbT+8N1UFFZLMvgQAszHzrCMw17rWdcd/uDLqcNG6Tgo+DJ6Aqv4GYw6g87uP02I+2gw0COiFADPBKw5jxc0D22Md+Fudpl0gnEb5jIW/IQu0uWTsdk/ZlSF2IrSdi0ri99SdCRAdO6bmMu1jhjEDzPsPHHIpNuW3Se2Mq4VZLKulzMwZmGOxNPCabWEV1GzPIMhnKp/ayGSGngyCtxT0On7XfarYk6Jw9B2XC98JmhbYKt1iOvHZB9MJBdPv/cr9000F+2iwTxYL8M3pzhto8E5WztUutsEUplryhtw9sjqtTmDqzttt361N/CWtknWc2XSzVVSPXSD91MnoqdhFWG1ZoZYPr3HYdSnjWW5MBOtvfHEJXA/c88knn3Z++U5l5eDfrwq/6trHuEkOuKl5eP7ZJxXjuqAOgV9XbEuZNZPcph0jw4/r4iLJxJVLFyQrHApcMa2lum7J3Y4lHWCej31qeR4VSPYwroykNM5uBj3jRfV1wbf9iUjn0dsPTPfee6/zqoNdjM3APFgL1nX030jrBkyfxosQiZkQNWPmM5zyJMb8srvL4dejkdFnysqgexM+5g06vBKQAJgdIND79u7ZoS5R0g6aSGr2r8jM3LFTGj6+En1//bU3ZIKoQEWfLa14070LWMA422HZmDaYLfixqaK5TZkgCAgulZHBRdDGNDlrvY6c8rD4ocLosiARyggjCsE9Yrtl4+IjXhi1rzVMbsZRQrQcULkogvJvjSbUCOoZy/x+s+GldNnzNviK2dsuejBbqug5aTLuMz3Mcca5mGtJtm9FEc3dYD6OKT5g7uteG50zbtDvJkukyeQkioB9NrabDdHXQhuJ74ib5xLm2ef+zQElCVmCeZjmZGXAnkmhyxfukjDkuDFsIRCDUIAsqZXFTqrowr49shp6vcoC4CQQ9T4WMEMKYHxXcGWISe4WIGCxgRZ8Pl88G2uUOakeEu2ArUkuagmbslwMnQvH1wG6vihywnjYU2/J9D105Hafn3kT9wvNblzIIZ8tWRcC2y+vXp4+/eh9B+C/ohzlNRu0V1app4b9zMXG1wvIYdfXFLup0uiCyGuauyjNUe5nN14DZVhbGHVcZwW2VJ2tDIjXHigWmgAz4DPeI3KROWSOopTLwpEFrHkgVvDWW7+aDt9227RJhE2+CSup1VI+a1Fo8hWDvdekYJ558nEnDRxWkc0aWetf6p7sdDK5rJzdnlS9V+R6vXEd66HKpfmqZ6uCD96bcY8MeVRU8SPPwtDX8P5rSKj9Pykoe0W+7WemTz79SA2MjvnAX3c7tJt3IYYJkNZ+057UtYKNGWNiZmRZlZW4NA7LoRarnn7hJWdluFeG/n0uVwZshuqjTdt2VicuJhhg1us7d2wRMFMsMk2fSsPTF4OTh2G3DJSIKlkW9HPeJ39iTAaAlzxpNhmDPqwgR2mc1dOHOtyVFBgqmmgzyni49tiMJWZuBIOHTPMWM6AGR15PNVcAPWNAmM8p0Z1SQfsrb8lv9j5sNpDFYqxJ60FQE1gJa88BlGENmfwooQU464pEZUdXhpVGB0l4Rqf/9JeBUn/Ht8jmYf5zfb6HzYc1pGAlYM/zx90QZWMFguD6AgXMI2O+RoMi/m6rYGHSGZOZsqwi7mHGDHM1uJd/GmDDhDfYEVijKX4H8gDmfVLYpLBRkp1KQ+Yj1YVkUPAv5dkEGUnjTIQf/EjzItwKIzCj8ADm2wQAVZzwpX3bmPj4mDeQEeFAzcIEq/dIzSX/CrSXwGtNU5u+ZqKB3+X1WSZboUeB4xs/KSv0qjbn7cfuEfNTz4duCmQFw6p+KbeQrM5TJz6ZPvvkY2VD3TVt0975cpX2lEAG8xvwwoFyQ8HWm5wB6NoB1rDcUmPQK+scsFzJmOtZ/Z5bgtp2Q/T489lUvzH3Dqhr/KxxXJTZAzOJssWQDI5CNvCDfthvv/32dEyZXmDKqnVqUATIawbIruFZNqxVdtbFc9PPfvyj6Z6775r2HlYPHVkOXwq8nbxGqqTeK8eI9oNaw8r1euNLBZ8H4AsAh4TEnxygHt13HrOGGLnNszNmu1iTXtiCf/r0OfUxeVrW29npzrvumO68804TSmJiIylL/nNdT7IyW7AlNxmLx9jAnAMMXJVqgqF/L6rtJ5sAvx6gdUqbAGCl8o8CE1wNtATkIa9rQx48oHPT1hSYAJ6YX1tVSLJeAAtD4LXTus5hNTCqjlpqQqIHAIQDVjCfDfPJEGUK4RYhSgvTQcPyHhoqldG4HIga7eOUtU7KDvBmcm2KDBVMs3+MzYCfr0G8zOil/LkCPlVFFgEO4NYilzbO3wr4K8E/kx4AG9k6r2Xz4FuPuRhASKpPLday8cP0OSnGDWN6kcd0u2UT4e7gKKIuoY6JKXaReYlSSb8NrIcNzUJzzeuYXaYAuFmG5kp6rTIo6kRuH5bq5P4SPo+D4bd7IieY0Kc2QTwUovOYOetPYJ35Zz6S60xGEMGg+Xdl7yCbAWbWHPC0AGP2NTOq6PgqyxAVWbgyrklp4LvkANV9YqwwZp96jexEslpRze0ezZDbmdHXnmXEa1/gEzkM0xyZJEyx8tfrkGOq2bbJ+tyuVrprdUjsGtwZugYBP+Zui4J5Z858Pp1Xr+VLSlWFLW5SO4RVCnq5ZQDtTxVQR1lS7caecEgO6yb55s0SZ2XeY4y8lswue2kulvIfapeNRCaMeQSsqm5bGthb8Q/uklH5l4VZSo6zPLGujyjzZJt6lqxap66THHag6+E6kERN62QRnFRToheff0aVj0cVLD2oZAFZPQAfGQ+ci2kjHxaqdMov1GtFbh0iyaM1GPAtsEzGRsrMkznRe0xzOxKn7A+v9/BcFFSdO3dxekzFJbj2vqLUx8Oq3SBZAVFJylxda/F1GxfaIsu6MN2VtVUZT4UvVUTk3PJuALrqvV9/ehPhAXRJmL6oBH+no8i3vHX7bvuYYcxs+EsqQtkjV8a2Lcqw0Cb7UIGNd95W+oi0G4PAMc61rgDgqmTaKp+yzU/NffrjAug0w4c9I7yk1LEZMeNg1esE4rhHEDhS7pyOpxSaAF9tkt5W+sb1bHS1eZrJLSuzFoRJKKCsgpVRuLguisAPQKRaVY8z0HcnsQLbJe/TzGpF/uPSQHy5/9K4xEw4Y9DPuJrie+b1MH/vkdIJ/ooZOB/j1CZbGG6te7URDUDPrpc2r8pML5bOV4774RlJVeSw3bEZjc1T3gjYuiVngoL1DG6WD+jr719QAQjjb83E31NJ5XHY2qg+y18IbGE925Ub79zidlUgmMmH5jMActLkzLQFzKMrI8DsuSJQ0iDt3zUONszBg/urgbleO6MTd8gs2qleGWQGzfGMthr8rN7E3mFlqocMYK30a0sKWc2jjwPrdZoZNf5P1leKIEGhCxfO+TTs832eJo3ZN2o8GwTQyD7tdUn9wo14To2/LqvMmrYINNZHkcA4IU5klOxTTcCSxrX08/DxXhyQ24rUuuUWoGaonJNoIHCQdiEABtRYUgbU8pdm/9h/C2sloKn1DOA6vatjMjWNlWoXBkn3OnzJZ/Xs7777rp5h07T/8G3TZhXQrBFrdhZJ+/Un+covquXwe++9ZTZ/mwKmG9VDew0ptqurpNo92LHULquznm6NL9qODWSwM6IiByMZ8XrNZKs2mHWsOxn3hnNie2Vg2GJqQM3epUjoicd/qbVaowDm3fIocLoTAWgY/8pe0lZYkvGStXKx1muV7pqxuFEYwU27DTV3fdo2P69644OPbnLyCGYCZ6IhBGiGveout2nzdrNdpWW4YuoL9dTYsX3LtEenZtMP9rNPPnX+M4e0ZkIQyI9UekkZ6h4Jl7WZmAzM24E+3YcAIM2++X2zenDw8LgzOHWWRi6Hxdbf0fd7773bDzeWGHvC+nRgL5YmZfSnZRw8PJs8ADhq8whRyqW5hzc/lUBiM2GqLs91GlFlArAII8OOrygTn7+VElgKPpACA7CfRdknyuOO6W6W0lrfP3ewrRhgmZB8xk3p282R3GIHoho8DKjWvksBSsa1ApjlGkg2DAUezj9Hew+ZGVZcgLLBKjmZ3S6Sqr/OnXVptllCffFzgDlCaNeHngH3BSx6h8x0wambGIV1xm3B7wkA5rk5YgqXAHPhrJ1WajbFDYJVVptnJRvoyJFDzs7gehckh5jgW2X9bSHOkWDrwJqjzOb0uIBWg1VZS+XPHk/GyXMjGlHmpbSrPwRjI+/YZxc6eEtnPlWhylokzIy7ZZ1IB+tOpgsd48iXjRK3n16ysUkFXjuUM4vFtuLEFMuZnVzzeYElgzWykUnyO3slr5MOli8rHxQ5z20lWxkwVuqWL/5CUJMAbJ0SE/nOvNd1iz3y5XlQOhrASdHMOeHEx7/+UP1KdqkwY7/YpnzNBqVSxru1XhCxD95/T0VuJ0zq9kvJbt0mcFbjMwObZUnBcdo4yIpwjrPlcznZPYo0zxZZz16tsnICmUSzKr5QA659M1tCrZB5jWsAzI/84mHv3a8+JJfrocOVIsznBKSLMirWy7w5sIlK07XiNuVZ4wLinqQImjR13AvZsWX6/Nvv3rwkU5HikCPqjUw+87M6iWTvgQMCY4Ep/VMFzBxiSRnuhnWr5GPeoDzSVY5Q0hcWRkv0nU3OBJDd8frrb2re+yRhRZBxZfiUYgksLOBdnTSLlt93YJ9T64h4fvvb33ZrvV+98eZ0vyK4pEYVoK2MLOcI8rBNphb3S6XmFEsOQDHnTk7SQpBuw+5igfm7gbJ/TsPzAFwms4SwzZUc+AhgDX7hWcL7hxLWZbGc+4q/dWZgS0EHH0nWiIGY9Cdea4HhMx6DgTKVf938qBlahIn35Cuv8Xsxqe7XMWa6YCTMc1XXLIHSvHSq4gjM3qhWENUUHVM91V/Z8OP9o3wqkOd6p2mn0tbkyXDVn33QzL8EtFhzpTECxOWXVvRdChPgrmASeczdxN1ztOTXGsT0/EfEZA4fPuhUJtbhrNKcAOYdai9AIQPZLGNzIvMk06diwbVHy0qY3+fX62/Le2yS+DX+H8CMGc3mQhY56uqysgeu4TeXJerYh17zSfJiguabc/6wLBBOBUc5wX7NpqrP9Ab2IHtJv9PXmjLwEUBIo+TaUYaRvRw2O8pnAARgzl7ph56BmXuttAhhzAI0/LyyBkom61DhzF197wwP74+WYd3nkptQad/RXliWwQW1Dd6qICDWA/1EDsriJmPmkjIfAPELsswBclyjW2k7TGtNfZ64FU2wKOV3xSONtHzfKo4Jy829xz7IJj1tXRaTLTfL6OrxWvaa5hp8Dgvu448/NTBvk9vpga/e7+SIdc6Dpuf4sh7VNqFIVZ3BWXMxW7+2Kgqf1tNHu63Zsi5jiQuxXnjr3ZvnlSKHwBF4gwE/9dRTZszr1m92GSsJ8wRO0PYblCq3SwFA2fzTZyo3hTVhIuErcmN7g9JqVzzR4IXf2cb4YxAy0uQwh2HG+J4e+OoDM0PAVLshQf1MgL9F7ycVD1MDjRhBMRgrZMp/rthCA0IRovkQgHYboATY1LhdisUuvqUIqPNSAQgtkjMUmnnGL11+qhJtHP1ZvAJuRZdbCMeNUvcZXBmAHUEONpYDeO2T7TFnAyHwYcwjCy8XAluj3RGdRTEzvaZIAeZbWSzzNPcXacbo8XYGRSmxMtvjC/9SYGJfGDnlZsWdvdAd5SoQmQT/RcDDsgK6YcEAM9YiQThVGHdxSSuvznXmOdkEY2ZGCk64rqPgrEOfakwmTgojEgMAmHFlAMx8nZJsr5fZvEs+5hGYZ+Y7bMTZxGxg5vMLi14JzJaTdn8ge8xhWCbBRp9GItn64Q//vRoqYXmKNNA8ScqDveRz+nAt6B6MmYIs3IkwwsU8x5dORoJ6yOh9jvgLHAHmrHEpkYr8L+tespdsnzFIF8ISYF7BGJsxzwfN9nPZddbAHJmnHQFfMyloYI4rY2bSjI+DFtoF4jGa11D0ofYO6vG+US6Oa8o4weV1/qyOIJMsEos5o46X7uymz28RDu3QKTTEDa5j3SF/8zoVMM/WYvaVXTBLj3IfBGH5rxgFYy93xPLZYMTIvBnzhx/+evr5T3+mGNte9fu+T60FDrgZliv9OiDsZ/bhfTmOrlwlIXv5PqceomDd86V6bGCUEJPha9WTr8OYz5ui7965azohM+KFF15wZHvDRrVO1EOsk3ZHmGDVtPnctZNsiht2ZVxUJsdGaY6AcvwqaLs6lrxMTewrNgauC9JizirIeEq9n4/oPhYujWyrNhMVPyz6CR0RXn6ZPmLJkX/YMz0Nlm5QMREy0QWhJTDZaFSW0dc5/sVrDb5mDGWfzqZw8hA9OdayBaIW7j6XLPco/2b54/5mzdsbhAwHM4xFqwcE5zH0RSNcAGT84WktSZWXz8aL+6C77EURJW4YUKwVRlAqPzubhd4HmFAx70pgulKwN3TGYQXWf3OxCcEmTPO2NFBc6X2SOYv7wmxYn08qHD1XdigAdkVtPclU4Gt8L8+BIk2PDPzSsGfAOb0yqlthWUWrzVKXcluuR+APPzOslLmlH/JG3XebNjVVpw4W0tcAZjMo83FtwnLyPLVGDcwd3Mkmo3oxllpdD4XNobEqJ9b4f/DD/zT9L//r/2Z3HkDsVLmWOeT8/XffcdbCu++8N33zG9/w+Ll/+R4jl+Wu+4F6MT+kaji+mKtxw+ek8xUuuz6CbNkTgwK1Ml4pt5Zhb4hifJH/yI1fg+21HI8yUkCGG6NdA37P0gXSfZTteoBhlnLFCl/teSpLidcuK8iJfLnMX+MnxrReFg/9mSkYukqDMzfrqsAeXynJpvYh7pp65mroP4Lt+LMP2Ijfx9dBCdS+L0Vfrhxef/PNt6an1WRqt2JsX//6Q7L8drkhW3zMszXcJM4KC8WGtd7kjfVGVoJNN5SxlJ7y1cGvPmzi+fhLr9/kRJK1+gC5xeRJ0jd1/36luikqDCCvV9rKBpkTCBrJ3Zs3q4JrywYFKdTEiF4XGjxFJjxALejk9Ds0FGOqI3gq3w8/LsE/hkHAI4eqOrIpNrBZp6HAdjh3ELOGazFBZQpckWlLNPYLn6YSszuTF6GMRooAo3VTiWeTV3/gPWbTEoZEqM1MO5hk9mp/YWW31yaosdTi0iOhgJmfFzdFm8NejDKzAMc0GeJ9WBd5f5nMJUajErCl0a4PXmdsNKrJl4FRghg/uTcJjGAQxNLgDKGqMvO31Xrm8RzBundvdNas3Rm2TuwiCCOr5lPJyqg5WvKduU4p0zKr8wxxaRBEBpgx2egqmL9HkQSQAWO3BZU/7rJYpH3MVH5RYNJZGcBD/PAjuyGAPEfM9fznlZVBkQMZRmSgVBCrNp1NyrDenv8K6tVmXgJGCQrygNCaSgvkvVaKKAmAyQHoAmY2Ldbkj3/ys+l/+B//J2UiFEurNSGIVVbKJ8rl/+DDD9Tk543p93//95X/r3xnA5Dmmk2KD10yhiJ95OFHfNYceyKyEqZsv3+z//m7XT0LezPwNEgwfwH2rFuAOW0/x+tljp2FYhBe3IuzXNlEX17nrTWHq6efqJT6N5T7SyXxWZVUV0+dCrZxLRTp7bcfnU58fqKLqWr/YGVv277T+4yfkZWz506bDMRVkRNw7J0YSFbaao6kKUrG4x9PuW/3wtz7ed7z1WDrvffen55T4dzh7pOxVSeukxiBPHAUWubQbtOeY8NsF6zEFReft+XLuNGErWVunue/+qv/eHOdTAmORMFMoInGe6pWQkDWb97mgMlqOsOJbdA+EZWya6cqAtevUqocwFy9MvJVzJXm5koF8iALmDeQ3K/fyXGl+T5AQaCDog8Y0XqKUSRE+JoIdnDCAQMHPPnyZupiCZgjTVDC8upk4MXvyhhi1vG5y/JxEZGPMPGsbHL7pDQhbHpnZvBlBSCG3cGPbNDRf5XXKuG+zJCRoXOZEtZOfLdbYwHN9C/OGOmxEeHOdcJWUvxhsLP51jPNBm93yXy/9jGPTMdKgQR2u0Trw240NLONfs1lviw/p8ZUOo8FzM+RZjGdq4yS6L+HuYzCn8qpAK/P8dP6bFQmwlaZpFh+SZcr104xQP6Rlwug0fSIcurzWjtkCbeAG2rps8hM1iBmeoK899xzj0kFm5j3cLTTOgHzNlmDMGYzOjPgwf3V8xIGjaK0Umw25RgBG8ksYUmbySabhd8EAsusjk6ix/ljjz8x/eM/+3OnkUI4YI5WtNoHmLCnZa5TP/C64iq/93u/53S/jCOMjWxtlBSnZ9xz712zHM+gzFhbBgMKlokmNYs8LpWhkJV8jWsHSxh7EYfsBDBMSVqxjUC/yP8SYAT4KMD4Quv47rvvT//Vf/0nzaqZ+8qlv0FUWP975pmnPJwnnvzl9E//4i+UvUPwtgJpQDSKhI6GHyit9r0P3jWG5JzD2ZdMUsAg50tfkgrAZY/NVkWfNs9959fkSoj1XXELGrJdds+Tl3WyytHbD7uBEYy59j7xozD3uv9itfjKi8Ic3C2WW/umO2OM+TBB4576+defnFDev6fIF/m13BOP/fIJVekcndZIkLds0RE9AkE0NkwHh/WOrRvFrFUSKXbtA0kRMt0om4NrXRa79bFQuslabQxXEJoxdMNz/UzgkBJkT4T92LqfJpyI/QXa33GaCYUrBmyqDelqRiDIEDIzilEYbSqYaVYaXIF0HV/FhPk1fTJBK1ozZpPDggBpl2u38CGELoFm7HOgpoQan3NYh63AIWUnm8FvtIlEbnWnWTWrnYM1twRRwtTs77VyK9DiyPosOpcNK503TQuIAV9mWgQxLCFjjQtjVl4W5mbUgFK7b6yM4sfrQAaKjEBWMeVbW4IuG7+6nNXvKFdycSnJh/1cERu+rjlgLeJGScpcuTLKtDVj1u9sDM+3g38w5xJqnot1GZXoSmBWcy5Zg7SU3angX3WBq7LlkvZlE/kG7bJwkKiBK+/xnA1gFt8zzzmaw7xelX8611B75Iknn5v+yV/+hYhBFUigkHg/wWq07PsKgqN4CH5/7+9+b9oji+KkAvC+jt0m6uhokPpyeurpJ1zYMK7r6NKwm6mv7/csXgU/HnuV/eTtz/O0u88A2y4ITOsRxOK7rwuUco+bg9/dtKpdg2XeLsCM3NJRsorFdIqLFE9l0FTqavy7pAg++ouf281JIco//vM/dxYYZdBfCnO4p3OG9Z1srs/l5tyoFMNiKUvAO+PLfi5QrHHXvinLFddcKaOVa5fPZb/g7+VzZ5VyybhefeVlpQYfmL6q47/IqOESgChXmt2JwgBwz4SGoLatz6WgKXt1JHqOK2l4uYb/9utPBcw2TUrQyTH9mY5P4aQJOTs0ITuULSc/kICFVDLAZ7uA+dL5M04F4t/mTpfL4mGmEFUlos7AmVSKTVhkfESwJjAMAE0hAWWzgCrt/0i1u2RQrYAip3Hb9SAB5pyvYqLF5viaTUTdF7M3rCQaj+9JX2LjO+AHa4mvWtcJ68YdUKdYaDLJw9SMMT/287rxSvcCgKHQ5J1gzOizvsVnVdJcPmbem8kPS7EbxsG52kVhmbNwdK29N4Gi0IsrpYQtJu0cIGwt7yAEs9Rju5Xx5/6+T2tuv4ZvE0bdoOu8ZV4PMJMz6xNHOluEzzcbGc3rcu8swMyhAtuU+rRF/5CxK52vXEp1ObQVSwmXWUqyzytjyD5mTHp6rujdZOvEZGROAxSsM8C8R7nB1W9EWRkqDFgvcNi1e38r6co6wWryWrbQLoyY9a3qQubAQNpr44rI/tmfu5V56yWDtI+yX+cMhJdffm36kz8VU7QLQHJGc3cCZ5IdFBN9ljHjiev8nb/9dxRckivDJdc8Y0XvwToOEHjiicenO4/f3TLS5z0Oa+zWswOjT4BvZsTOSliZucPvdoc100yQOPJXGQRLNR/vT6zGMtnA7Osyn/Yn5KsCbdQsoKy+9Zu/2euq0767V45ztGVFvPryS55vCtz+6I//kfYKbgvkgvVa5Bg3K5kupE0WD6rnSaZDnrXWqYB5sQgKmAlo+8T13m/+bjhZMibo+Q0w89pFnbr0khTne4oH4Eq66667+lBZrO6Sg7gdjRFsl/ZNu9Tfyno5qCP7tqhBWaQs2wzuzOO7H31805pLDCum02cnTk4fKT1kvVwKm1R9wxeO+T3SEqsV9EPrnpQv6CZpOtpwTqKmgECL6AFoQt9843VldGxzJR9A7Wo/NgsPoYGcVxrTbnUaS2DI4Sn9jZZ+HKTqXEppxYM6vuW8Eu/ZgJcFzNu2yOct9uwDQcW8osHJB80CRHh8Sm2PaQQxTKKASAI3VkqdYzgvJFqv/bazqA2bk4rIbNSwpkUI6hMWcCa/N4XBwJq2wLiY2HKAZTbObBpaUdTfsRbyGeYjSo1rxM0xbzyCW33/vDbOwQrTrv2dZk4N5DMrS3aJQRaTmc2ypLYl+Jp7JKuD8/3YFAib11hjx5WxXYz5MoxZ95ndR3q+MGQyfwLMYcxJl3OwlfWUECfIE99dFCY9DJKWyZwTaKTyb/fe6naY9TETxAKyQ6i415jHbIWrOZ/7igSc27fsyW1gjtKL64NOY3SwOymQeeQXjyiQfmj65tfu81Frlldt+qtfrlFA6e3pFfWK+a1vf0eNv54xYMOsv/X1B+yOITiGlfrjnz3sk+mPHStQ4Gsuw27NYj89/VQHcEkRSdZmDvB6dy0mtgnMzCxXBgQzr7NCImW0CYGt0bauPB2AeBOZki+Ca2vcHph1/4bOM5wtWL13tNwe/vnPnCAAu/4v/3EiP3IAACAASURBVORPlMtMt8sLThg4c6ZOMCFrC8uCZl4cBO17dFC9lqMmYyEvBc5LGqF3hP4V+eKLubEM07V+/Kz2T3WMq+rRF557XunBH0/Hj3OK+V1WplzbDaAa/ENs+oWStZ6rgHPuWViJm4eUP52F2pg2x6qe0dFSe8UwqmhD5v8VMTuB6HtKd7skoVi3muIR5Z+qUREujLXKY0aLcSArrgxA7qKyOnbBgtv85+ZEmtnAlJtuJviiYB0+PkCKBjb0TYAZl1aU9m8W62fRfxdkPvzqnXfcQByAJwCyVu1GaaqeahnYQTYbpg9f9lPKDHY/Xj0Q5lA1Uyr3BQ9uxqVNWb7QWkh+x/wE8JMF4WVucOGNI5h5EfsIoVvBeFxg/81mTTe5Z5IHACxWX3/z7fS3ynIo/xa9BKoLHUDG6QbdOWxgyyMwe4wtfGE9K8wmNhJKoTemAdhgPBTE9DiKvXdQKWPWc8D+az4rgMfPEf6Y1vbe92eq/8UVsYytdmdcEwpc17onfuCeD85jrqwMYhk8O5/DlcFrWE92WWhstwJz5I5x0G+FTQwwsngX1QSJFC/6IVegdpnngE5FxL0r61sHxrKO8996o63wOdvV1ClZbS0FmM9dOOMN/S1lUmxUsPymmDTHaq2RC2ytwGWjLMmXBcwHDh52S0kOoeA8Pw14+lQZSye1hw4qbXWPijJef1XNvhSEv+OYspjaWvH4u3LNFk5nMM0EpQMS9Xsxs5lRDkzS8tMpX3FlRBZL5mt6TD4sX4uPn9dni9HWVu2nABH7m5jVdj3D3bJmUk8A0VtH6boACZP/xz/5kfO+ceP86Z/+qV0YRbCWfc3YOX5rq+aJ8y9R0rcCc87gG623UT68obG6sRIhGSKUjIUywBCXmiP2QxGn06d1kOxLr6gD4CdyJd2uboF3Vuqm3Lpu08CnOzZlt7ANz/Zp97zNZwP2fBnDvkxBGd0JCYbSeqEUxqonX3rt5q6dKvzQ4Fx9dEU+XdBbb/jg41/Lz0ze8Q31Yd6ps8g2e6AIAY1l+Gf2SgBHDzv6nijNjgthvQRxm9iCGyI5qF3+RUffJUxZWPuk29Jiksj0IJ/Z1Yf6OqlUPgCkQKDypSMEWYhkZODbyljxA17uo9K59+aNld4HAPN7TbIYOX7tNptmU153SpAH70B+tnbuM7tGM6X3fe/l2rQwN3zpt1YhhsmgdJwCZDa6ssDEgUIAEh8zGeHtW40pHz8xN4zpSjoZ7w+wcJ/4Hj1uB1WWE5tjDtqtAlADqPHDaT3yej0bdF8AKtM6FVd55syZAV3/cFvx5awMbVAY83qVIxuYO3eZ964V+3HustqYwpIA5MgI802GD2XLTh/srAz3yWjWle88E8C8W2f7WWHrhQsyQ2mYv0d5pxSaMBbkJqasN2MewAwYi2b0z2KeY9YuFY7zGjdjHn/n52TycLDxhwpU3XP3PYqn6AT6M+enzWpzQCD6jddfMxn47d/8hptBPamuag/+xv1K69s+PfXeG9MJ9dH4ErKgwW1evWH69r0PTldPXxCTVuWkFd7i753XrN1NcQ95tYKqDQjp/jYGycI0o2TzPEvwsF0qyI6BeTH7c49ZGTCwORZT/vaXX3pVdQs6am7fnumP//iPyxVBp0bJ/SeKaT3xxFPTIRWa4WOmURD9Wnbt2un3knRwRvP4wvMvqVWDik9EAn/rd37LVjhB7VqXIgdFsMpFVXNSQffsg1kp9XtHN5/3RCtmWzUdkyqsO6tzCF8UQJ/0kVIUxDgQ3b213bpAn7EC6P4bfM7xj3btoLCIbfBa4lsVKGRrEGhf0v/8LE+98OrNd5RDSZOOHQJoyqJfe+21zpBQZY5OMdms5Pi9YswcKZUvWnY62i72BICykWcGokGy0WA6gDGaHiAExCtIWIMj6JG0qfi60sQjk4OQu+k5PmGxrmqaXqCSyZvN/h4csuhJ6wWK2R8gdj6wrpdWpCOAxcThFJekQyW4FPCPPwvWOWrj0WJYIajNmPP5/C3vB5jJ36xxFDDGpHF+KlkQPL+ADlbhzSBhCNP2+ysBszfi4n+P8I3CaWalFwLquefIGNxNAQBoxcnnC+A5NaMUI75ms61BCaBgarMuwM+8s16bVWhBoQDuBZ+cnVzmPpmF1oq4MvjHvZAvsjSuSKmS24lVBIy6WKeZanzPloFmzPvkInMQWGM8KbaDX3ubwBpg5gulsFq+3qUCcCVjdk2Y9RcQVH9LK9BbwcuFEtnQveETSzitKlaYHel6jzz+7HRQ/R9++3d+V3Ksyj79++STD/337Vs3qw3Cw9Nvf/u3pvdOfzK9e+nkdAWXoR2fVXV3546D0+/edn+Nxgx2aZYTUGC4CcraXG8mz7uz1mMpdvZyCMziNy/Wt1QH9oGjJURzEDT3jWzUulcfjgLG2h+4H86fvzR9R5W9WC0clPDCy6+Yee9XB0oAarNOAqDg7FUprD/+4z9SHELH26mZ0Q9+9GMfrvGgFO45NYN6Wy2FH/z6Vw3KjlM1MAcDxta8Y8bQ4t5Y6Y+OzJNuOOJX9jjzBuY8rRNY6Hty7313qlXEfT11nbvdKYJ8hkM44oP3HMwZGxwWUvM4W1j6O9Yxri0qYZGlHIK86scPP3kT0w+0qyYa1Sv3feVWblGj6tUScJgy/TEqEloblMo+ZzhodmDbKS2NEHMiCg/lZi4cKUQrQwbJIqhtKJvVjFnXyCSY5XQklOvg6uA1UvcIEJxVahGRXj5HJVUALNHdBWiqt8EY5eR6IzA7wp8AUG8sA0+be5m8aLxZ6FrYR3CNf3kE5rBhPge4YKaMixKWYy0vATXIYa5rPu1KaXbC3wFmFIVP3uj8YAcp27woBqWFlcIKW0redgQyjNl/b8a8sO2VGRweWza2r829ioEYePUsSXMbGfvKk1BS5VgAjZIGIDfp3D37mDuvugJsZblc0OaFLeNj5nc+d1muKLsyAGa7J6o1J5s5BTgBS+bHrgyV+waYaWIUhYBLo9aRPVCBv2JJK4GZwpUEQb1ZUQLNvIxN8+f4YSlwMYy3LCF7n3/6iS0Hovq/evtDseVd0x/+4T+cHn3kFzps9Xen//CDf6+4zXadxnFkeua5J6c7jh+bPrh8aroAKKvbmmbGwLxOneLXr9k4/Z6AeQu5s2Zai788ABtgrmcs6ycyFwWdTI1bmfRIPgL+YczJa7YssQLNwnP98Vr8TCqg949cN5AoWjwcEss8eOCwcrY/nt754CMRshtqIbx92rVtq4Nqe3dRfMQBujenXfKvr9m2aXr8paem8+okByumr9x9h49Nh7funbYqy4bYVikSP63vV5bTX2fMizKtjJEFpBfXThjzrc+CfOKWffbZZ90T/e6775iOH6uWn8gp2AZjzv2Zs+CBb9YuIp8BOqQVGytICpBiLqZdZ1jaIia3+2ePPnbztqPHheYyMVfJqe68vGvTa0oNOX/q/HTbPXcqxWnLtFnm12qZnAEfjiNnTty6UZtsi/OU2Sx1yjVAQ/cyt1rU0TCYKfh7qe5znqw+RzvHDIzPBqDnybuhZuMXLitDZOd0Wlkem9VA5czZU8qj3m4Gk3LcTHQ2BcDtYoT2+blFpQoV8EmT/+wjmhh9a/R5UlvgYmosTKScbOkTkI1QgYyO8jslBo9O+Wzjr7TPlfQ1M4gULnjnzPmPRGQDsszl2MvB+Z4wYr3ucXXOs9e8/da5rttANpAu9yoF1W7C2qz9AJyeEeUWlpcNzKkZBmQYe7s4eD4fwT7nMC+smktyWOwMAGYDpYwYN20rN27ZYVcGMaqxD/IXahRv/7JaXo4nZIc1J+3RGRjNliv1rSr/sv4A84NqNL/bOaZl2p4T2ONC2SKwJkcebmAf8YzFuC4yI9lU5YNMMC/rne/xH6awJGvNsVHOaSWFVHP24Yc64Qff+dWb07sffu5MlD/8o384/exnPxUr/NPp3/wf/0bVfg+qqm2NsjNeVBuEPdOF9eohLfaoT3EMbjFm+aV3r90yffPIvdP2TRWMT1A6MZZx3lFekYNx7LOc9IsryAFl7oP1k71Tc9uZSB1DGpn4SECYB2IHuOPKgiGDZr365ryuTJl92nsb9ey/cLrk3QqgHT1yWNkOz7uVJ6XO/+pf/avpf//X/3raplOoX/jozenTyyeFSZJRXWeNWPbezXum39ivXs3q6ez1t9W4uJi85hR1Qmba5457dHHj9cnmVlhswYXcQDziBjU4x6equTqlHvVPybd9XS6nBx64fzqs6kwrAU4tmXdW3Td+/tn9SYzIvvKqDYjbzfPjku7GhBCA+Jh/+PA7N99bf0hCICATYG3RTxtWq7pPk7Luy8+mIzqRl4XeJKFms2YToEXwMWMC2FUgVkMGBosSR/hFlVPihsDHZ2ESJLhDGH4WgbbPjovGGCh+gJn8b2dolKyLbamfAMzT6ajlMI+QhGGNqXMBavtbOyhhQXLGAvmG1ZVs1Pz5Oc+Z48iL2ZfwztfV4sefWJoS9lupMjHTs0HY+nw2jJbf58R0vMedpRFAyUbLcUeA/a0WwK3APLLyFZuODYeghu1H6Dqwxz0z3pmFN2Ou6qSkWZXpBTCP/ujkFI/AbOujP+egq+Rik9o4rpNZeo3m+f13xslp2wXexaz9cxf8xKqKhRNgLnBE4IsF2Z+nfxz2SfFB1oh0uU1yx5GiOQJzGJLXuZkg1ylLhX2ZgpIFtP9zwByZoVYCNx153nDLE+onfkl+0Zs3Vk+fnDw/fXritBkWp6owbA41/t3f/S1VuJ6Z3lKe7AZZgWt2bZ7OCZxVMODCNW/qa2smNQGd7j5wVMHg2ktLif1S8FKWTaUfjiCcuQgbHL9bJpDb9n8mNz4kqb7XvufKkeFbyZDvoX8UBpEaabnvHjevvvKaMyo+P9W+YgHzN7/1kAP5n9NzXXv6sE7PPqKukm+K8O1VrvAbpz6YztxQWwcsB71PMzPt1FmIx7cdnm7T4bbeT7hburVAnpE0yFSaEjivNg6VqhbLqPZYzW2eg5/H1NcwXeb6xGcnpoeVZ71jxzYrlCMaq+cF6x6ixJUtj1Vgkn06MufsL14LRo0EzOcRNulir676tz964+bz6+50Q44b2hi7t+jE6y8vTdsFysd3XpfwbDHb2UqzEVLS+E9CS+9lTpeIduGhqg682BnR9AsSysofXueDMAE2NywRe72s0mpO0ebaGeyKzW4kJxizRv1b1deZU7bFmM+eO6nPnLf75JLYdDnhixUyuTkHLhPhy7AoVoJl7pBuYw2pcWUxeH/6fYRF4g9zrxCNk78zvvwLgHqTsEhtUtE7OQx5FpbW4B6LtbUGg1a2YFFhVq/PComtNWwyzBvuQV/fvKeAezFXvRFTvdefHUE+zZl8gb5XTmnIvM+gzBjbjx/QLSGujeDOXjNYF3ub2XQLe/7Od8cipIADzOR/0y4xa3aJvrq6AIwZYOZ1/qU3c2VlVCGJe13g2+e7g0xDEFC/wJgJHBWg4A5T4y2lfZINgo/aB5KhXDEZTRUqfdPrqHsk44JN7I3VcxVQ7gWYrRqzauaeadU/l7C7S97V6q8sOSc3m7PrcM2dU5roFwLm3eqyd/zOo7IGd6hg4oSYfZ0gdFOAfH2nmD1A2dWp264q3U9xmj06z5DTYrjTWPo7yyDWrte+XEFZ/xGkR4YbmauHb1Yc+WgiU4Dc4NMWaK4xgnN+pnqY7CErFCEnQXcOwcBPjKX00ouvTOc1HzT8PySWfFHPvdV9mg+7d85qxVC2izGfXn15OnX9nI6gkitMri6iC9vXbp8Ort0xHd+vU7YBQ7sJwn7bbYNA9D4z6+15iKK5VUkt61r7b+mTUj585PfzT05Mjz76iBIYNldxiZQMWHGNDJvOhw62sAcXUsQxZtULZNzfjCHKYiNtMERuiSfEDeIA9P/5i1dvPnfzPnW70gY6J821afW0ScC1bc2Z6fiuS9M2ZUVQRIKrgly7LMoZMWY32Bc411E/5fOz4hSYuUhEjJkNRr+NfWrCT4ktbUQvSTi5po1R/EfNQk33BxYHI+bItpPX92lx1k5b16oX66pL05b18svI7YKZxz1h7xFEH/diX+QCdmNeoSek2SBpTWzuxVQv5si1qgcF16fvQZ18YHDsarWYJQFKXwMR7sW04FgzL7XzvLcWsMARxkxw9KpzwYv5VBvA+jIYdiDFh5qmbLz/NvbELWAuZpugaGUg9P2bYVpAWljpvTFaCwZ7Az6MtivEGEG7RwLMjGM+8YPn1CVL+IqxlXlZfr8ALG8yMNM+toHZoN3FKgAhFWAEhAPmfDbd5pI544q47lcRdxZzxfyh6L/5zW8KBPqMSl3/vJQ3vm1cGSMwJ7Dl9TA81zU8XwbjpZdG3EC+TzPDOeBXglaMST/GiuMsvuoXc9WZJl8oO8TrAjuVfHIIxf6D+1wuTnfHi8pUOHf6zHRBRAXFdVFzfFF7aLNcP4cF4nep4g/Xhg2EIvXlNhqymHppVyjsrH/WeWSJI2ADzLPrr91dmQ+CdTxbwC35yyPxqC53yA2Nh6ptK0z4vID3tJ7r3NnzKotXVaP6Gr/z7gd2LfIsZEjt27tH6bTVd2KV9ttqJRlsPLxjOn3j0nThmuRBSn2zArcbrq6d7th+aNq1aYcxhxPYA8yxOA0qTJEpcWHA6CKdAbQVbuYldTFxjVQsvbDhlOo6Hn3kYZXL71Ye+f/H13s+aXZdV393Yk/OeQZhCIIECQYlS7Jeler16yqXP/pf8Qd/8F+k0he77FJJqpJMKlEEiESQBCCSyGEwOXZP6Ant9Vt7r3tPN2k3MNXdTz/Pveees8/aa8fzjemC+rHwOfzGWGGR+YqRbT6OLb1DIleRMxPCyI2/e9S153HP/e1Pf7vxr89Uf485/eDx9A25C3bpiPTDu+5Or56rnGE2PP472ntyAzYhSePOBaSwRK/tVGf/hWlizmlR3Ie1oukHFJHfkODT+IP853UxiZwVF+CzoPRRSBGg9fXt07/celmo/3h6Xkdandx5fTq6XyecSODrWKQSUDY0ucv3VG0V/3ImNqlBuSavs+nrCKDq7REw38zamajNzWwY4/Leyu7w9Sif9uwOuaKtvYvdRiMX26n93EGLPme+NlFYcJE1LuF5wZ+me4ysdtxsBYqLP3gUxghqWRELiwizGsdnhtzj9etJJus0PVsM+BDbesh4tlo76dcbcOXvAKSZEyl4PLv+kVJH979YIgDxXaVEsTHsd+6S7LgyLGuwxq6WDJNmRvn5j1XEQM58bRa1BpBmD2N2OfCyc2sHAzisxbDOs8t5qKIz8MLAWkGPucyeA17vv7Eua7IW6T88l9NH4WlNKZqgmdNe7QUYNxWyuDxoXLQuUCNtkLVP456jyjJx4MiKfmlEFBkalWtei8sh8jm+d+vPNQmLm3KemJ7TBBoD1KwVBUKb2KcJTilmnsXpvFo/SBMEgX35QJiwIuZ/T+4lmDR778A+nWSiZzp0iLnYIXfPdVnvyuA6cmDac+rQJD5mtblXFseGsnZeOJPue11STtWcSceiPmfGavQZGPSOmrutrHm0fg3wJiM1HxDPz9XA6J2331ISwkn7mA8dP1aMtzlUcMb9d3KSfcdlwoyT2BBFwRxDMJKeWymaZb3Z6fJ//9v7Gz+ZXvGJ6jSwfk6m1KGdYs4ra9MrZyr1I2W5ATwu/uGHH/okEnrI0r+A4o+5gEMDxCx9jNmrxeKU7RVtSGg/wkaXuGf0vNB1EryZtXV3fCpQwGe1ffq3te9poR9Pzykyf3ZFVUS7bmvSBKat5gJwAWm+s6mTrZFKu2hLhLw0bOUZ8noABuIaoMpROouvaDjxQPewdrVrTcrKwUUyB5YTsBMcTMOkaGOENptjq7m59fd5bJj+mrPxWclXzrNmwX/HV9wCu4Dv4H/s6kDAOH4xp/eMn4mi6egyzwAbdKZJa/piaoviKbdP/RtZ8yExJoD5MUwHIZRkk23C/fjO55JC+UAMk0b5bGqX0XfptRmzF6mCrqyN//G6focxU5BURUI7nMe8l2OclA3y/wfMQwxnDgzOjY6a2TDmGZwbhAPKmTP3ZNHFfNis21yyyyoTprIcdGiEGoORZ2/YwA3XWSsudVfgPUSCDIODittsoyeLy3YdwZitOu/NEZD4K0oCRdNj3qR0+/UReGeQ1tji+5yBbX7GkvHsJ6/vcF+uMWczGZB4XojEuq3qBG/XVu/rEI3baAEbsRyfRaUmfbXv6VgpuklyUAfs+qHcqtwD188Brd23VJxy9uzpyvfv5kMFsFUEFXAcfeA8O3vEANv+7nGfIMueQ+slmqIVCZvb7OrzD2XFXdKJTL949+dqyXpeqXIv6zQcnarSGWTs/+xzPs/9xjXI/NpN2imOM9Z4/ZcYV9IMvRf//t/f33ht23emx1rzO6sPp2+r78XRnU+nE9tuTM+dUmcuzLtKGLQJFu0EY3ZiNXmu+GdlfsRsKlZFy8VVb46dKzqxoYEZ18D9+/fMmPEt0dym2Gu5HzLQmCaPHu6YfvL4D6Yn9+9O5/duTOf3XJ6O7aZzHSynmwttERJfp82QTPYMim2u1qLI/01JZQNzPdtS8DIuciZ4dOiXr7p7NZOtZr/m5s/Hwsj7/L2ROdo7C+Vxh9H17kkvZFwZj5W9MEaSR5aQa+W1XHO8dp3gUPnmfl/KtjvX0pu4gTlzkkKTsHz7jgUegAlBnlyrFEYNutjvAsxR2AAzVsp8eKU+wN84tSWVf8A7DawgCaTOEfwbgdmgzAZyRkYBc22sOozhD/7gD8yYYcAwUHzMBP+clWFG01ox6AT4eHHzgkS93+JmNPoa+2iMh7bOwZsya2ocZlLVo5rgdgEzm6/mHYJC35jSc8tYyFG3z92HINCrgyIouWScVQCLqoAp61cunCr0GgNIXHKUg02uCh5xC6uMTPv1DjwxxlhbAXeHGvt19mkY89bPW35wgdnqqrMeE7wl2+aQ1iEntNP8f7/8/iuaC74Ab8D5kaxpcJ2Y0iMKvkQUcRccEhgW/rBfx2KfUlTJKgoGZS/7MIIG3MxH5KbKoTsboxc95C0KDcL1sYpjaGB04cI5KZLvyA1FVhh94WtOOdklFmMYcOYmUsX1cFvFWresNDD7ZxR0r62jKP/wk19u/NOTV6XBxTh0o2OalRN7n0zHt92bzh2mXWadjwU5ywMxEZ98rMMV5XeuQAeN6BU0lL+UATBINsUqQQ+CZzoJZf8+5UprklY00T7bTMnaBxSFzvt3i3FnUmaNrQW6v75t+sd73xNgPJxOy13yzZVPpmN7aJw+ev4WhhCtP5rW8SOX37D84TN79u9L3X4YXl0+IZ1l03o7dYOg8nG1q6EXf/x9BC0LeQ85JuFWEK07LozW7FmfCUjWUTpVzTRuuvwMw8r9t2ZsxFVglmHzb7lubfIOUGBKYQlwX/uKl+dzDABmyzFJDgKS/lOl2VYAg7+eMeWe5benrP+Ig7UdapuFmaT8BFdhKw6QaUOsSX7o2R3rh3HCR0fTs34uphMf8xG5tBgPhwKvC9T2iaHu4dAHn/Wm9bMVOFRrGT0H1q9fKxBYJch8KOC8dJhb5G9uHDSwaFdqzlWtlR8PeNDX3L5mC1IzcP/YOcKY2v03u2z0GwG1eb2RM7ebrFjBs6GLYKQ0Ae2RLW9V3KOFE+Cy9deAH3OfazpjwH79tlaajXuNY03UBNqiQPYM3k6bLdlwvINryV/N85MlQ+wp+om5cm8UYQOAWfNBgF4W/GG5cppQjUrEgGbSvDTdIl0uz0a5dU4Osozb41R+49FfHvIS0Cw3RbkNcbtw/ijd5Z5//oKCy69Ou/GHEydpMube0q30nqCEaZ3bNQdYONk33BNiih/edRbsQz0jja2MR/rNVcA8/z++/t7GP61/l0Zy0/ZH8uGuKHNi48F0dufadOEIpZP49OqE2p3dtAftR1YGQIymZ6NT1Retar+iUmJoVETr0J1yZRzQcex0zWIQZGI8XLs3A7MHZatsKYs0s9RQ5RGZfrT6fQHzo+nI9sfTK/uuTkf36Lr62TUVzZhGNlBMdykvBt2ovS8AXmriK1i5uaw7GQEB5mrEslRZ/T5gHhd7KzBbeDyeMmfz95m19m7KszuAqIXORkKa+FvYlDdKl2/mmRcFkKh8pUzV/q7XIoweRwNzwLPGl/7L5cqwYpurlpYIvwtLsHLoKSJGWEqvCk4IWiTTYrRY+Bu+eoAZVgtgUnxgtcez9Zl1VugNzLwHYCajIYFWBDzAHDDhPjnRBGCGMR/m0FVd977GRw8Icuj37FHvFKJNui/f82yjBRQwcq1dgJmZbBAs+ltfcUd5PaJwG5h5n5VRg3+sHMsbFmSbzwH9Aqe6ttfd1zca+rVehtpf/tfyxDq1WR8ikjVPwQhWQk4dj+yN3zf93AppBPHMydbTSTIPW4HZykKyxLzisoy1lGdjKl0NrEwZ5jgGjNMycW2JfCTdLXiyImJnRonbCz3ZN/cz615jmtsGe72BNymFlhvAtiv00m99fPYo+7hdKvWUOoo1lZS/59THF1SJ+E3Vdex2C1KUalkXFcvvvd2Ep5RQpebGuimXJhlPRQbt1wfztFfjkktx2bb/57Vfbvzj41eVCS4BFwge0oV2CwRf2Ht/evEEbTZpVr82HRF9R0J4AA5M5cBV8pY5UYQqnBx+yeRxsgfHAt1VNHqnAh0AM13q0BD0PHikCDT+UhjzDGpDt8CZ7fJwyuH82cM/UQXQ6nRAWux7h67Jx3yHNM+ZcUV44mj3ZtVzx9/KlNVZZF2O658XsBl9awGx6stMVsOiMPCll4AtR1sFtEe2z3tiWmXxR8actJjZMmgfrefODZaWc8IAImeCaLwES52Z0dQ7TDrmWBhqbazfDXTMG66BPfPG58NyzNv4HfPZfvhiGAaj3hycYhPG7C5/3dQoaWe5z8iYToMtFgAAIABJREFUeTaawFdKJab90E8a8NE9cFngm30g2SE45AZGyuRJupwttsFQMvNsYOY75eo/+P4PJKt13t8Dyrt1rQOqMFvRaTww5WLMSrvrbBdvSPv+lqwDA3gDIN8zzyNYAg/OpfamLKSY/94MO+CFIjTjtvwU67RMBow9qIW1j03srRQYo58TFp8G63XNjWbM3CtxgrBLnxykzzC3kKnRitxqcXmszZjncfcPAcgExJDtpIC196oIAO5BM9uSPWSDtZsZKckDmmssbQcUW7uxH3Lu5Rg8K0UkK0k0OK5N16QGBBvUak8WNhHXyn5mD0fGLXedThgWH9IST0DmxMDebia6+n3w3gfqeve1Gxi9/K0Xp5171CXQ7LvdrwOWcH/mwVYUcqBCoYVEVEVylXgVy2YKiEvF24Cnwevw49d+tfEPT77rM8keP3w2HdKldilF5aX9T6ZvnZbLgHO45HYAMI7IJ4RAXdFhqdcFzmwA+3m70IOLIwCYHwZmOfthzAT/9sjPzGedBSGf4rpyVw+phacDcxwT441S+caYUxX6o8Bkx/TTR38odiYloU36wxOXpqO7dSSUxktf1RFgR7ZWDfwTrKsgizeFN2dtgghwGGfcGPY/W8DKCzj7j7iCN8lSxbeV+S4MY2FAI5uP0G9i+LrL3PcX1oKQmyVXBy0iw2Gw9bkO8CCkzcqSa53rE6Cr93bie/sQrb07JTDBw9kfTJm0s1b7mVsRF4urnGHmnEwcsilwZdQa9AknLcwF5h3US86zhnJSwEzzoKREGpxh082UWT+CgKvqCLcOUMs/fFfVolGwrN3u+H2xspxJUGcA8sWJym77KcbMGNY5M1CK7KDMZnoy299Ij129veSgZqsi97XYBk/WmPWHyzTIGiwbPFOE4g+3WcqPKWG2Sd+btT7TbMrvLSbsEfc6xzwPUMTlVQBtgfDnPLbEZnvwpNCZHBDA7WOKIoPIhC0UFJ4Ca6PvOGA5Mz3vwHr+EJzRgvU1vW8oRinAs+Lt58x7bQ3oAbKu5HHXGgHERZAqztBZIJ5CiEApf9yEddxU+dDN/JHh3suW9xbyajtQhyXnmXOt7He/VX+nMRsZYUnH9Pixyjv/sOah7m1m61jLZMb87ju/UFDyuvpkXPTxVztENrHWU+fAGxMUNskBP7BqiMeQpVGLbbBeWqOaZ1tOyHgreaz+006XMzA//u60oYyHR/dV4ae378OVsW11+v5ZBf+0ke6v3vEDUNvOxHz55ZdmbntVcEK3L1CfBaXEOqdh48ZYU/odeYmizZ4UJthljw3MnLZNH+f4N8sE6sbzXFST8/DJjumdp3/i9zxTz4EfnPh8OqTkc7QMDxZgZFrTUc3TMDCrCAHO9RGYY+L0OvvZRtPLK9MCYT+RI/34iWBY6R/RXaUGZjkLiQVnEZq8HgY6/420w77PLLAssIWQ5k0cKaWfhnP7St42t+rktZmtdjOhmX038/fncu0++gpTyhuDcWwpWikBLXYIUDwiI6NbdBYjHlP4lpxn5q3OZSvTkkAe3cX2ykpamH25aGDacSFRtk9oj2wKUt048y9Vi6wB5yXGNEyBSZgznQjxAR5Q7q/Zk+brvszpQzpWilN08O8FXErl1lcYTeFOlHaZcGFnzofoecj3WEEz4PXnlyKVhUX7NeZEc4HLhfvwGmlnkYfIR4q4kn6XMdVgWcga93wfFAHjs8KuP0YOorgD+qP1k/dZDjtI5p+xBKK19HvYajH+Aln+2W/ccYcwc0Btt3ABl8RDrSXWHmzVJMi9IgrgM+eAR8bo1ygoUeGGAavbKoyWgH/WIy4KpWIuIVnj3jLDbzckuOPukf17nnF2ZbUbLkoJty2W3apw7HUdD/bg4er07VdekjvjBQNyVQ3XOoyWqzNXWA+Cz5I9CuFoUGTGTrsFyrC7yGlUlCaCLZN+xn967ecbP3ry/Wldf3j8QM52XfTAjsfThW1r0/dO3nF56+NHOgBVG50CExpEX1OlEnmJK9wE3yTHBmlTxLfjI+dlRm7oxBOyArfv1HHtvVmcfYGJoyyLFblPYEAAQ/kh8etU310CDrCb1QdPpp+v/6EeSg2TBArfO6Z0ORWa7FBOYspxmZwsyGw2jVq0WWUiz+ZIwwbM4hgwyCXtVCufLKBxRMhx63hvOMJe2j9/S7R6dG3Ue0srBkwi+LOywH0Rn+GwKeaNgc8Mxgxwdy5x2AnAHKHIHGQDJkfZG3hwjQRMDM7S5iWg+OrKBz6b7fGL9zMAAswPyom0Lr7osRyTtbI9aj7qHlyrxsd8Mj8UERiYCfbBJnTL8k1TplyAX03yOawV5iymJ5cGTbVSyj8qN1xLWGuZy4NiyuSZAsz0RAHUcYdw3t/OXXsr3Qsf8xbgmcGosTouB89bb7x5FwYVZ+AqBpxrVA+Pkhkz4/7na+ETbYYZZj6WymetqlJVAoz/0pbbkoKVsWceaqP0upmNNDtvuZufbVbGC5kJ63WDpuEZft/85Dpmfj3ntde6oqPlpEC7SqFX5crkWcAGvrTDkXADc+ZlKzDvUoCfNFy/v+UhLVdrr2Ed+M9FMFqGs4cTj6g9x2EHPFu9n451xgxNEeCKrCWVNZ/Pfs6eIb3vjTfelAyu6XSci9PFixdlrVM/UdYa4G2V2CQsaz8r+6w3+wcLmJ5D+JhT0VJDm/EoeLHtn9/65cbf3XtZp/iuTGsPVZ2lm+xTr4znt69NF/dfdUk21Tk8ELJCNRPAS+XeXgE1JjPAXH6j2rykyHDjJ+oRwMEAADNsxYwH2i4BeqSUOfzEuxhkAzMPOAsFGuwx0LNrev3ut8WUZHYwOfu/nI7sQbiWhjn9bJv8uoBMhLqyAhhIm/UthBU0qAjpHDwZGvsEHBm3J8+bsf7ZsjOh3pzbnAWd2U9vCH7PdSJUfDdgc/p4L+yoRfumBmafat2BwJkdKGg2so2Mt56lQID3jsDs9/d1llNr6kDUun79mG5ymJ+JPiHfgHIqCh+7PSctSZcji/Ic1U9jyWM+pjJp1hdDJ4zbgVdtbBxZyIzP9tP9AeZ1eqRo81xX1VjOyRvnj/tsBeajCi5++9vfMjDvIPsHxq3xHlHl3LbtdaAwaViYi2iFzFdAAkdO1iS72avNpPTEWBG0r71eW4B5ZLjzeiIozY69Lqx5v8Z9N/Uw0fXs70RBYubyOchPR/9GaypjJ0/FDE3/3PSozeOR8c7sst83grv3BqMalMgonzOzzSZrmY2yyMGtIzMHuLGWqPAF+OqYL4mRMXxhzN4jzZhL5ipYdliuJ9oPxD8d0CylVtkhAbCy8DYH6CPzHGuXXsl+//Z4xAnMKRtCLpUQkRw4EMVZ+3ybqxZ/8q//biL46vde8QnsnIhTFsLm7CieAaRw8VTmNDwY90x5oiTWFDrhqi1cscXHPHC9mvxp2z+/+c7G362+Om0X+ApjpwPy8ezXBZ7fdm06u++eTZK9e3YqSV9ncAlliZKv6vjwFXpgaBKfisnuVGkz6W4BNx72qip4OGWbKh55beajpfaqXBb2e19+6330BVAFXxY5kx3TlFSg9Qfbpp/e+46A+fF0ZOPu9NK+G2LqMnfJEOnUMrsn2qyvTQTNXSQpwsW4ssgBTr6Xe6ICGlmoCCwEiI3hgM0AsqNJxHNXCXcOeVwAe2Y78S/2sMKgYwLOoAobRyTYK/1es06CAu1g9BibldaclX8uJmdtkgUsE1GPW8Kf6Wh+Dh4w0HUa1iysMbcbZGPmkdvJ2Fi7OsWkGMOoGMK+E0TZrwovvFOEy+zDl3A6TW72LwNaqoJz7q+ycbQxSXUjtei2Cg7o200zLAd0fNpOMX0X9XRzKUp7OayUPtvMrwNeYpT71Y2MU9qPq/lNKSkaJhXrZ8wUPuWQUrsRBhDyc7VCd9ooANjjMsii+FrRz26QMNxYZQZimB7PU21LvfHbUsq5cIatZvOjYp/Z5TCumTRwr1YaUSIG6fhsZytvYdKW+QaQkbFmPjKGyGiIwGj1BfxmgBwJitYswUb3spFyMZPtfsQlf8a9eQ1yvl6/grm8SXGyDgnmAaL8vimmlLlpNh/rPcTJ3wcilUyO7OM8e4CZ12HUN1VC/m//+q+Kke2Yvq+TaDhRBmVUGFXxmig1XKVj5hXX5DoU4fk++t1H4DH37VatlaiJwCpkT3ms//Kzdzb+dk3Ap6YiTx9tCIy10CoMubDr/nR8920DM0cx7VXhCU57Bgogb9ugBJmgEGfvPVWGxgGbrjmyBTPyvkowCfw93agGRz6+XcD8UIG/VTV42b+C5qhObJnANBLyRGlT3V9/Nr1x52UD8z5tqJcOfSlXCzJdrTtHzenFaxOBVo4RpLDVLBaTMpqYfIbPJtIcgGO+8KGyoABzACtR3GGf1ALgG+qNkGvMPr1mJBlvFIQ/1ycXcz0OvTUw84t9vhVM8GIS3GlWZT8nb2kQjtJYGHT53gqU2zJm08cd0m6QsSCmmsIsPjM/i+5TFkc3gNLcrYuJjsAcl0XAIvOAQrM5KlcELR5v3rhuUHpIqbJuZddIWyj8ToqlX6N3LQFk3ZfMHj+pmSqnZJcSrmcqYDbv1jzCygFmOhryO/7qdZGJY8dPTUdOnJT/WYVKYkqw/l0oBjfwr+rChSnp+Ts/nbn06RK6H714bdFpH7rXOBuSr15Xj4fCj17/KE9eH60WR+xjgQ2KML7Q2UXh5ysmPH5tBezZxOH9wxtHX2vN1ZKFVONmf9Unxub52Ye5d1x0I5EJmWGv+gT0gYl7H2nvp183p9DTkiHukpmE9RgW4jL6tWOZ1gOFULEPx0yWpM/FovJcNTAz7mRfRLHMZKH38piNUUs5pptiudGK9tH0D3//9wpcH5m++4NX1XJY557iDdD675L15cyl+K2lMJDFBKu5prOzcNfBF7kHacfkOLfiQXo3HXnWBHPbv73x7sbfP3h1ekYpsfKYXz6ohG65Mp7c/mLa/eSKfXWkaR1W4I9KJE6ZeKo2jU/W6Q6HIIrNqXySUxgQBjTlbhrzEFWXSUraNIyZ477RnjjD13TC9upd9VcWYw7TjfCYuaUKUK4QNudrXyhVT31oD8noffXoVW1uXXd7B6sGFjwKX8y/8XoR1uROhuWG1QXUAsAJqUQgsknGzZO9EHdBfs81+D0m+Mgq87zW3GNQj6QAhLHBIQEeCxmBtnZPeDOwyS1k5arh+hHkcUPP4/ZupCigGLVfJ92K1Di09ADMeQ6zPFsC8bdX9zw37zeIMqbOgGnQ5/0ItU+rcBvIx9Me9fI+KLeYY7rkQHNQgiL2FBnQ7pOCEh8zxrFTtggE1LoHzbBImXOkmgIa54HiomEjF/uESTFOWktyWCmMma/HAvpHconsP3h02qfeFH/5l/9Ni1G5pI9hv2ZeVnmzG87rwWYzm8V9JJbjTBDmTU2Rbl5R74RPnYcfv3qUfCoGR7AsEGRFK3I/uzLsAim2HRjK+oWx/v41rJWJNZXre/0bfCMLo7KxqdwgHyuthKXBv1PXLAcWzkhAGaAjkwzRCRkJCWGdHRQkfxzgEjtMvCjynuu42yEqt33y2a8hTzVt9ZSzdVomwSbygyXF/FZQH/dPjTWfyVzk9zBlMse8Kj0nUTZxe5bV8Uyd/25M//zjH6tPxvHp1QZm5LqIHIdXpIcJgdzIzRL09/0J+mFZMX7LcZ3j6WdzbciSgRI83PavAuZ/evCt6c6kfhZanIuKj6w8ezBtu//5dHDjjk4tIcAn4VaqHIFA5PiBDpmkdHI/LFsO9VX5nY+IpWQSfJ4e2kZs5QkTuUMHsuqzzshg8BJwfMx7MG308xgptkGbwNMT2mk+mT69qoKWK+vT+dP7ptNyVe7hxBQcGe34t3y1KR2XQ5G9bgXYZpa5lRlOsV+b1J2mEgHgOyyJRSHjxBZny2gWMQwhiTvWyLD3jKFzR7PRRmDeCup+T6IZCEqqCUqSvT9gnAgfc53ofg1pswthLNdm1Ln/uEFHAKd3tgUyprfu7RS9NhWzSUtJdDojqVBYOJo7H6oLYLXFE1O65pZgYh12yXv3izlxSjSVXc57tk+NctZqeHVXp6OTyUMsYkXWGT8TzX4o9nxfQUADWh9+6wwnCzVPWWqV5zip3gsvfeOiS7Id3NG4HkoxHFDl2KGjp6Y/+tP/Mr2nQ03PnT3r/Gb6vTAff/5nf2pZ+MlPfqJ0qOen4+oidlwHFP/N3/zN9D/81//aVtiGXlM7yutXVVz1yXRfXdNq3RbwmBlXb/axXBprxwFUQMOujaWcPHIVtlpLv5ktGyeH17a6T+rvNS+zfA4g5vnKxPV7vGdaGXfabcVOHHtckDk+6MhRXFq5V2+PmXG6QESf55AMA1zvC943K4V2D83X2GodtCVS+6XGkv01Hmx6n/TcoVUED5DUuk1ErUE7ALxDSh5gjTVDejjgBrvlc7bcJfa/+c1vp7ffems6c+bE9OoPX5UMH/aaB5xHMlS4RS8ZLEoaFDUI6/mdmaJXyXNm7fleYrykQjrzi2QA3CQ/+fl7Gz+69vz0QCeYPNUxLufkCzy6XRV/q5d1mgm9UpWHLKinn63zX3UpQJVMjb1yReDnfdTtPXFVuMubauJpmP2ItngwIo3lqCPjnIgLK1JQRox5tzYlgcAxHQZzcPYP0YastqS+kZonLQU4yYm/3c0/FgGKMBaW8pnFnzwLfEfkmY6YR+PiZRzkg3rv2Iiu9KDRf7wVmJ3zyn1hes3gR009au/fZ6om6uy/9UbxtbI59B2QIf973ASjG8JLHIDt5xuBOZ8bgZk5Mtvp9y9ZH0vVpPsLw5jxWcK0Sd+zz3lxQXFtN77v5+dvvjcbstn4LgkpncRQpigEWPMjMWGsqCdk3yiR/xpxCbm+sLMIHj/CApMc3VM+PAtCvxXmmUrUERSzvmfl/yPPlLRONt5DBU0eaqyHDp+cDsm//Md/9l+cz4x/+Z46oGHdMWd1ivcSXzhz5pTHxRl0tLc9oH4O+5RzT4HMDRUafPnFx24r4MyTMC7N0+zuKsGcmZ391t1opwSLGe+gbLupNjHgXo/4rAPIYdJViFS9qQ1Y/GNKpOi8ln3/5BiPMhd2P7Jqy47rIdrd0ZAxyjwggwyaXG1hpJG9yF8+l6KJ3GuTJTAw9IGcV3aQx9OwNbiKsm9HwvX7rs1+22QV9HwyZ4wBkCQNDpdEsn3srrJCKVXLdWnE9smHn0wffPCBTjIXY/6hcuR1PFgCf+P8MDa7MNq3zxKYsPVxUkXeRLLwtdtqKx868zmW0OcZt/307Z9vvHt59/SRmuU/UYHJQZ2ecG63TjBZv6S+x+tiOuqPqt1A0+7u5CxQVuWeBHNF5dX4nynL5gFLyDkwdK8FXZ+yqbpTv2OKPhbQelI1CevyYwPKODrCmK2JW0KLdaFVuj8CgS/9EUPrGcfN4Itxlk8KKFqoGqxHtuqULDPDEipHRBvEwnZjjtkv3afWOj87G6hBZ2QS3hSt6UfwHn1V0dBbwTmfs2CJkcYUy6G2WTifkg3zRCkOvV5jVSzjqfS0jCmfz6acFResrYXHPmueQde338vgVG6LCP/sb2eyLUx1xFXAOUq08pGXdDsLKXNGoEw/r8g6OqI4BMGNOlWifGvch/PfyKBgU7BhVjkLEqatsT2k58oahU4cWlDBvwLmAsUUdfCcF86ecwcyrLedDcwA+/GT56f9Ys1//Gd/QV6IrbS//bt/mP7qr/7K2UTkrLKROJGH32nIlXmtcxZTASrTVqc6f33pU7cV8KEIgAj/ZsC1UHhe2Tfz/PV7ZhAKRY0MhXkjlw2sAPOYE51nrmvXRolicEFWiErfv50SNZb4QQPm/Z6Ay3g6UQWkCmgCGnGFRC74+yhbAfxYogHHyOP4nfdkvyQONMqtG0HZQotffEkZNAPvnu2prs37AtIOonW8J+yev7mdqP6W5kXc02eS6mtdCQn2/7elSWD6oQqdPv3k8+ljWVYXLpyZvqUTso8e4ezSxWWReyZOBjAzF1iMKPdk+vi+wkYsxG1y0bKHcPXwxRjrgIXyHhiT3nj3lxv3Fbz72SdKDdEBNpR4Hnny9XThsE73lfm5f28DMw2sOZ1L8vBYVXi7BI6AKkJOAMWJ5T0hbDBSVQ6oMfo+tezD5rynzfXQzT10aogY7wN1kiKMQ/pUBmPAaHPLD6xruNbc5kn5FCfd1+4KQLqDeAbhrklP5NVP3A+dzZHIb1wgxbRIN1qEzAIzAPMO2zhLQGwE5oB//GRxjYzAHAEe2UIEevZ5k/WBMNrvtsU/RQGOAa66ukWAfQ9AO4zNf1hcG7MPuech4x59eAFm5tf9AxyMqg5mIyvx2APY3Rdja6DUaV/eNAXcnluv4QLMhwXMWDpcz6c/OAVTQsxrkqY66YPv96dbKia6R9N8zciaZMfn6wHMWFkSGvLNs24BhW9e/IZY7XGftgNjvk9PFsnc8ZPnFPw7Pf3BH/+Zs3l4tk8+/mIuiOLwVuSXFpWM+5IOUaWvx6effqr0u5eni994QWMuSL325aXp8tefzcCMPzzpb1tBNMAcULScbAHwyBDPPXax64Uu2es1DuCXv8FCGzE3kAWY5+ZTHfgNOeB7AlOjHHut2z1k2ewgTADUa9k+6ryWG48Kf5TxrYpgHmjvpQByADp7waBGPGNgzC4Z7M8ZmJUEEPdgfMLZU6OCSCIBZJH13aWy/BSZ1HMsOdj0azFT7mpXfNdkof321x+qu9xH04svXJh+8Ee0Hy7W7XxqjSUEhfFZGcwWM2lxIhPu9157Gll2lZ/IATURy0mc3BiXYFU6er7f+MX7G+sCopu3H0y3btN6765YzaPplI59oRE9D+fcY0eSZY4qsPLwwT2xK5VIN7ASZWewBEmoavKABap7ZQLS5vCeNhor/+RpNUPiUjDmDSbY5c3lsgjA+SFa8/DzCHwMenQXzAIWX1kY9CC0ec+8aN2u08EugBdmwiIx4W2qu/9XC0nYaZ0xtrDS3ydsM+i2xu8+Yp6Tcdz5rBetGWqCKbzXWtPjoeGOekdwsgVzYqXUBQhez8UXOW48rp97hqHO81DGr8cTZj2OxxWYo7/STJngYGUpIIBp9jJu9Lg3DP7409pfV8xrh4JzJ3y+H3JilqlncUaEPROLr5Zr31D+KId2XpMrYRXrSkn9WF1uLp4YBNfQP6dR6fv5c2fEmM+6hwsyC9MmK+PkqTPT4VPnpx/84R9Nv/nw0+n82fPuq4GIuJFOM7NSjALCsfCAYgkyUux3fzxd/eoLtSS45H4vTlNs5h5wHmXCjQV6fVA9bqLVfkSCPkunuvFTxbQTyMs6BpRx8aDsImdbwTxrWldcckZLnsolFxDhO/vVqZhklFi2FpIScI3cWlbbBRFgzTi4VgFz3TPmfvbvCOCzNdhWAu9JZohlti2hrAuyaGXeFuFMLghctuPSjLizXRLU99y17iqLcGjmxTiHxisp8soe4TnI6vntbz6ePvv8E2X7XFSByTeNhz6nVABtlxKpmrpPWLiD1K188SNDROf93Hsq1vEMwm3F8nqySba98cv3RYY4sXrNLe7YEOtPd+gssjNC+2eu9ItZclDMgsHcX1O6kLIyqPxD+FJ6i7CvKIXEKVICZvzSezmxAngRg6EasI6Nl19ap1SoNpv0Ay8m10giejHZxeSO2C6mTTnMI2RegA6ajS6D8XP52cLT7pPqVNYTieBa6DoLwX0j9NUCa4F3+fhwAGtv6BF0Z+0IkLUbwuWWMD6ECx9TswFvHZ4Vx0ybMFsZCF3xKODBL+sS3vYJM9LZDB2AanmtgDkbI35fv9aK8PcBcz3LAsyOrpPyQ8DOLpXq2+HDUjWIXNdr0IyZ1yguiAXFNcjqWZHpRmVX5ouUNRiMi1FgMFhlEnTAel3zj5V1W0HBG7duzsGysL+AhQG+/YLHjuo8uIsXnZaJgN+V35om84dlfh4787zSnX44faRjjS6J9RLcoxkXmRzHThw1e2Z+n1Pwb/XWnemTTz7RwZvfnD5SL94zOiT0s88+UVbHX05ffP4bA/MTFVj9XmAemWw3u/KUG7i66pC5wjMUBdxWSmQ0ADODBO9v4AMbyUTx2vH5MPDc16So+xV3fnvuU7harpIAoQkV4KwUQiuO7iCZ9Rz3XJhz3DEL2y/gLJCuv5YFWD8HiPOeUcbzjHFhRp5sETb7tKvP7YfLdWUZJzun52QrPiSgZ3lsReFOmLLSght+FnOyjmkNSqKuVzUbb7/9czVsu+Y0zJdeUmc5xdU8RvfKkKKT7O6W3Iag0PYzSqTksnucMCdtlmR9eV8d8qyWte1i4W9Wom/+4gO1q1AwTpvglnKLb6nU+r78cqfOCpgVcAswr8itwUkCXAjGzAkku+kZIeHjxGunyujG7gOA2eMMCOU/6/SIHbvFsjlkk+wOzEyNGMb8ROypWEVybpe85GjALH60zsgQeYD4j50y1YIOu4gD3yyygT4LGECqyjFWp8TJDIaiGQSboBXXITexgQ+GPY6H60XYtiqEmSm1woiAj4I+K5ZezABb3mPxYAMDhmSK4Lftr5iro695VFZjd7myPmrsVizNEuMXGzdMfMypMvSm8vwJEDTHrP/sX35WP9fmq6osxu4cViLcHSRkjJzDx8kiO9STxf41jQHAfyThRzb2cBYkVYVSfuSgo64AZtLlrly96vadFujBEqr9Q5yifLH0+oYxnz9/3mXA15Vzv0dFTvvlUrvwwkvTq3/wh2aNmMawrwXAinmjEOxzlBhkXu2a0f5gY6NPP/no10qhumL5T5fBeVE8HNwCpYTN/Fr2LEsDkLh8vdk0T2tTVvcaMx6WFLDqolAw56vMyj3ymI51lu0G5uj/2Q/dlpaZnoAuY7Ls9tghUHFJjDI9+4Ltx64nDoMeZTrl2iX/9b6Ab9h1ADbzZhDuN4+MP+A8uyJtxFZ6YXyy8bWPzN1+LbKfAAAgAElEQVSz1O8zo+5rc8bnqCRgvrPl0W6EPBefQVm/9tpr9iJ85zuvTN94SeXYiquRZ5/S/tH94c9C+yA3YJrGYEbd/n2cwZlbxkG3zZBQ3jMy6G1vysfMBe+Jwd6Vj40S2DUFYs6ce0731pHh8rVhGtpBbYSnq5h6Yej9mFzuWzqITEzwZ1KBsJ6Dh3Vi8Y49Zor4nWFNz+QqIasDVwiFKgEMBj0L4yCosyPfVV/d9KQXnM8mUhwhYFIp9eaL8TzqkzaadwgUSsNF2L1w0fhpo9ibBrNxFlCb9L9bVTVq6IyB53DpsgW5oq+z26D9lREYxjK6ayzo+pyrEXUNpxvZ7ZDTR+r3mW20qyHpciXQXYbe0h8BiPAEOA1srXgSTCFPyEPU34pJdXMibXjKx93oyddfDp4MCwagYcDICQCCkJL/zv05M41xu2iJ5uAuU01v5BJo/MsEiWuzbpuuqlcBmT6crAw4kstsHzbpZ51y5co/P3PNM0z3vAparl1Ri1ia86tEe0WtGqvHMkHE6pcQhZRxhDTlPEIDj65JNaKPSdP804gp1ZLOp2pmFxbL72GxUk2zK8NtLomZACqMAxeVabAlxuQkpe7O8ml5nAFGY+EkjyjCuFCgkDwzzwaAjRYM+zJr5+Vs+THQdVGVg5tYK1qPAKB7ZQdVg5693wC6joJ4TRP0z7is9AcXwwi+4zU9HrvK0YKV9Djuh6SOjfstex05iOsgeDMqgCVe45mtwLae+Yly2ksJxdIASWtNUNLEL1g/NyDSvnuk4pI333xTnoQ70/d/+B0FAM/btVixr1o/11wAxE16uOOo6MyZW0aw0JOFYauwc8jLI9FuNbuSNBvv/Op9nZlYfVMx7W4JnMnxPKpqKfpnkCIEa2YyOP8KIeXAyA1FMUlfc+8DAkcSmpzfZ4quogEohg/gpCm2HprNahBiwyuACBPcoWDeLGyt6QKoo3bLJplBwqlbPTHML5uovwJssxalQjGTw6aAMXUyvM088gbZUBovWQMGr2YXyZjYypT/vwQ3AhL2w8JnzLPwNDDnmgF+/h5XhFPXvJk6DQ3B6kizcWULMKef8rKPYnCGsdTvC4AWuNfX0sw7DMDPZ4ErFjebgGRkCBTv01ObTBG9J8rU/mI2uTa9LSSYhTbdijq7cQApZfuU8uMOYf7Tw5vS64zrslrKilT7TDzueVmsF7Cm/acVtyLrPjHF/rsqbZ6b5wsnEXzA4odqmA/bPiC3BjYr5no9R5uKA3uxYrIfeWkKns1sC1BTgbRlTecSdKpPBpO7mquXU9Pfh1zdAA/XSIvW0dp63KDxO26uZn6z1dZKcpapzsm3YmiAWDZCrW+yPEIORmZumdI4d2Hqt3wFmFmTMfvD99A8QLIQD1ubXWk3s+zBJZA8/8zHKO95f+oWQq+z55HWWMSLVVYtOSOLXNd7t8mayQfjandAwHYkfvwcMPecdiGX9ynrpWtWIFv58/ceTO+9955Pb7/40vNyZ7zoFE+sScrLIQJj1octke4pVN9L8xq8ayHKHdnzHGXsZ9L7qSR0/j9Nnt7+5XsbaB+fTqxCEfoss58OHlXvXG2O06dPz6BFQjZpcHSGk8NGARRpam1cN6uRHHKDJHu7dZ8GceDQEZ25pu5SEqA7OqadL3e50Oc3ODuOCkJtpJRwjhowZk09MCZo92y1cNYkZqIj0GVCASrje8uszoJ1RW9NFsykGWNpuqXfBcKy9RSPCFeAft4E/UM0fN6XA2PzvjJ1S+hmdtPdtmo87W8GDABfvRSw5nfmqSyVMoMS6LALApeImUcVDows2V0AG4hTwqoXxMhVgCHF66KgZsdmpLBW5lfzMYMFREEsGQaLeb8qqynzOirXNGXiWR+SPqmWr3vFWOm3QqCE18m4wBLz5lJbWMxGA7DYCWmYdBgDRO/qNQ5lWBXIWnn6DDx6PZf1wBcuFr4OiwQcVYXffMAvlpHnycjaz185rq666/jB3GHM7JET4Stgw/Vxd9ni6RN6+BytcMt6AZdIr6zG6DmIc1ZkzVCpMgtbZZyRUVtEmmsDZkeprOQ6YBVf5CZrp08HiTLMcWJREJ6T3gMJxBkTbFmWf9RiRkOdfkZfXytjPyzEieIcWs0OMl39qQnSVTpl5ynqmQso8xVl42dsf3DAyz7XtgS6zU+BIa+ZuS5KjXS1kuXyE1vu4xLovjQGaM0xjan4qoMtSha2xoK8ng2Wm+Y1/KWB2XtDa/BQLTsf3V93Zg79519Rqty582fsW9aAnJ88GhUz7sR7AImwq7R84zwaz5MCFs+Z3aZV2s19d4kIl8KTO+kXH/x6w+WxbAAYs3I5KQw5ceqsTs6uUurFvcACyxdH9ZZymfdoA9lHjDCrWosvmBK5oA+UAwiL3iMf8wFtGDYIwOyTigFy+Zd3sihya0RYGWy0iYWn2UjAN2Bb7y8rJEw3wjEzWQnQ6D6IJvbiupCtVsQm4MC2IQGe5H5tTL+zBkZD99hG9pn7LyZNjS0O/7zXLKQbu0fxJG+0BK0AFFdMxpzCDVii3QO4EXp8C3NH1LsopRXKJlafEuweuzeeNb7S09boElfsingBFNE50cxRZ3iVBSHR0kscGeTz3HSgQkyz+JO9Nu6RwfmEIFc1aeEEkaPHVLZJgZGuQWOiY0ePVrtPgK03HYyZU274DAILgvDaHfXMABwoUvKpyIPvMMH1XXov/uXIhI+8kiy7AvBRsXKAzEw/hS9uit69SDpNCyCIMnRvDlwkA3kgXa9iG5jJgALzKKau/RJQsDyoI1nkggCRFZ1dEtoDyhaJX5FOeDmIs07aqcqzADxpV9nY6QhosPfzlPnNddPn2YPwF89ccoh1sa4sl5x0bQKAlaALA247FSQ1k2cubKotrQQMmc3U+YMpkcFYwMNzzX/LAQSNdp3BkX1c0N7XikOkHeHZNwHNgDTvf2SQriImvswweToNlMOiGXDiJU9bSeQ65e5qktOKlGvYbcE1cm6nB+bHrja1mtc7t+4q+PuRMPH69P0ffGc6dYocZpI5NPd+5gQ5h+wbZKjXAwuDfHorFxSjfrcb0DEfrVlbVEUUiM1UFge9nre9/otfaI8rS0KMmSonGs2wZ4+fPC2wVeBEbIoPGlA1EJqPr91VlFy+YYnTtEI6UU8W74N1w4QoqT1wQL5pCe4+fWfiOJzV5gMJ4nSl00Q80cnPPtVkiysipqRfb79vkr8jCDxwmt/jjI+/yxkDNLghCNPMNBvEE2ILtIXE67rkDic1Jywl/l+DqD6S1/k84OkxzKbJ4n/OphoZ9OyrHtOdmvlGkLJ5ifrZtQL71furzFXWiQGyU902q+zZZC03R52mzFsYA41l5vlolpZxc8y834ObwoC8w0zhuefP+aRiCohySg1AwKkU/Nuv/ihpVh8mxvzYpdHABxfj2VbkzuJ7evMiJwAF7oz7SrfELH4g98g9udJWFPkG0I+oYQzK/GsBM6a+zeZ5TQkgwkSXteNHFM0ppeXZKtMLAP97H/ynWn8em04cP2mzFMbvg0A1N8eOabO1m8Lg5sY81dio+nLjI1xSNiM37AcIyMwGUapUu3Zw1AA9+Hgxf/0Fa4Op02QL/GP96dXRcspbdpMaSKCVwKrGuLvjE/ytepZUJkWx+oGFFlIUGOserFmtf92ae3A2ZwFAmdesG4UQAAOB13IVlLsHcCorhWhQ5f2abPgeZZlievN7/Nw7pUx5vd6j+czYMeOdFFAuOpSIr6XxzA3sS7Tb6q7ncqBYisvALSXLdeuEk3I97pLVnrRMExmnJIIUKKOqyK0TSYoJz3vQk7RYJ7bjTUJw1azLK/CwDmL9RMVET9YUt3hJ8nPM7Pyx3Bm7+rT3zEPl7reMxoLwOtV82H2EEozFYsVdc+n9AjExeJdMb3v7vff1OZL417QJbrsJ/lNVpgDMGxKQo2I15ZyuaK2PhFcTInKQt+ufpsxl13yxwEyyzVsh/142ox5gJyedaJFvKrBY5pTMJf7Jv6xokicuRQljDmIEpyNRS7OdfnAzBippGmzLd9ZJ4y3AI2vMz8mZLaGrQpV8BZg94XrRNe29acZN6M826IUNxydWDGVpg2rN3ADMzwg814qPtjZYBz96F9nnqfu6qxluCQd2qo7f9+vv3nA9eAsvi8q8dOFOnpmA3NzX2O+PDVcMN8DMxnkgE+7KlSsy3SQDui8l91hF9Xz4USuZngwLmHMx7KVZOH+jkY03UW5DZzjNCWlqT2gOc/1mm9eSDUxHzobDktL1tFfFjCU3+nf9xk0re+Ieo3Xk3hNwt0GhVzvG7dPZM6d9bzjRV19dssyCiydPnvJBsLhGCvPqeKH9aq5EQyU2hfPZ2w0W11cx006rJF8kSl3f8YXn8FCUH5kzUcp1unTSvsSW4s9EBjR37ozX2TKsSA4Ktl9X80axvJVn5MxA35ZYm+V2OVkA+jgvvncAypaFTfsKQGHBZJ0ArcRWbAEqY4EeJfQIzrNidrMuuKYKlGtPIHBzLMQunBArFGcFYgsAlUoGKJLxYFZYitX+VLtvSO3DdVKNqMqdWZ+diQrXEjDXmMh2wd1YEp955meUZBTCTFy0tryf8fAJCjqcKNCVtihJ9pcrUFkPzc8eKpj1kBAiCo4+/vhjFdptt3/5qBIZSJDYvkNuth6n89G73H5Fh0DQ2Kv6+JScJFMpGJBKQ+Nc70ErH/3uIi+zbGHaz94txoxw3Va+6E2xZrpQHhJb2bZrz9wVDuaMkNzXQt27dV2Co0VXoEwN5qylA16AM24RNhVCS7rcbjU7QnPcuq3iFV3DaUYydSl1xTZAk2YhRsCyDCDY3azIfYD9sFn4eKoamXqxLNTsvP7KRpqDHzIj5wwErUKduFC+5fgrLcCAZAc3Ymplk1owWkDC9gOwGWOA1zDYLJfvML05Va7HGADN8+eIJ3+22SeH3pYFwcYtc3I+Vbfnxb5eA30BeHy/LmPWlxl/g+jsvvDGKzOL1x4rEf+GAPHkKZ1sTiAEwOwyWDYOvuhSXPTEKF8rX+k9YYbQzf+dpc2zd7ANOSLt8pbcZg8U9X4oYVxXSTZWLz7aI2LQrAflqjS0/+Ly1wpI37b/LWlo3Mt53bY9h8wDbSz8vwBz+Y91bwHXKqftyMcNONMjA4LAtd0JRRv+oOIgMPMAAj1jAsqVHrUwzKwt82R5GkDiqVw8o8wRq+GzLkrwO2tNQj6cwoj8e5GLlQfI/ZI2fUz0+W+tNHg2g1g7pC0/BIx73Z2rPLsy6rrcJ+Mu8am9xFzslE8f0KUfSZ18PmTgdO8Y3GyVm7vkr+OWSqykQGjZmxTs0X0N+TVYA8Cas71qaEYHSu9LrXVah3Jln4renQl5ZvCEnjpl3RV4Q+5K1gDQp/NBplhjKfyI7Ju5s1Z2+dQxbfv0rCjrXYp9PJIsO+irB6sz+TjJHBKqONvBA2LMH9mq4xCG+yKvPP9DfaauWzK2sy0JFCEuL+bRxAA2LEsvrPiw2tKiQCowXi7LuLMYj4OrWgtb/m/96j2NW70rJFQ31ETmjtjJfbX/5NQHGt3DmLlYEJ2gzYN76sls809VXBrYPgHwQ5m7bkijG4YBU/XnjajCFJslWmx82O7cJo1CIxiCiIm0MlAeIlVlAfsA2+zSwB2iBzAL4I/enwsDzOaYGbLuF9MtjNNCTSWUiwAWXyAsOAwANpV+waP5Nm4+b4ZmbXFzbB3LCMoB71zDz9jAOAJ8WQnov4oQ405wKppf5p7NXgpuF3t1UAB+nXd3QUlsWgutBNR4OuQblxIUeKkwA7Zw9twpH4RgJUJw0S4S/GW0/axx1Xx2h8BO/8lGjWvEFoQyM+gSx1pzBBTM2AEfTFeBLtWjtREVgLK7Zvv09ZXr07XbYta9tpwllx7MHNMD0HCvmKf2Oer65DI7C0PQ9FSg743OCT3azPfF5K+LMRNdr9Owca+IMaudLamJ+/bL12r3FkoaJslGLQDzv1Tx2gwWkEi5ML8rnNBDm4L2lYcMRN5GpW13XstMZCOfMwDb4AeYK0MABRK/5NixjuUrF2vLSsdO8ju++4w7ef7OmgEA4h7stFKWAiJ1SErKBEwKjDUJEYlss+6e91buBeyl2O1KGMu5NZGzJWhZ63QxmUS75K6CoduNKqAjfGJl6Ra43flRTBmQ8ilHUSKaD1xfgBjWBi4u0ggZzz6C2CQkaM0eyR3FeloG6dvj+QYoZOGTXqiNvlv3p98yqb2aFc8xlhld8Y4rKw1cvHH9momM51RyjmKJC5NHwmpM5pLX2s3VdO3OKsJicKqe5oi4G1ltSZKgx73xTvE25p/nQNZwl6gk+5dmzLCxmwLmW2IOjzXQveoQt7L/sFsdhn6D9ETZH6rt527MgMdixnrW/QJg0kqoojp95kxpCG0c0uRchaUbcQ3EjRQmtOI2PfR9FZnAukdGG0HlteRlJmoOMAek50NCre1+F5hHAERbbmW1Nu/cn6BaWmYMToVp10UqpMKk4ssahS3FDRl3CedyvXFjZuxcz3LaGjPAPIJMskWLLVfmC24EdqyPNnLwaXZi+Hr+fM+bXzBjKuA0GNjM6vQpSYKtCoNpBYn8XX+/e5czHpXOdoiOgxWcfaKCirC5rEs9c1kmNpvJlNFrybBBGFFssPrDR+XCQDi1EchrJqfUI9Tz4VO2Sdtm8b79h2RCfmpZ0ZPP87SUwxI01rU75XGeY10PWTnTMrhLc8FGMFvSv0d6/z2l3V0TW8eP7GoyycBupfLdunHb7Gf/PsmqWDIb32VSXXARYPCcMnBS8KQoLitXGmWyRxsWqySys6xNMdOAZeQ6f2cJ6xivJZ/cIGpCTC1AZUfk/rlOZGhWiryH4KzlqoA6pjI/p2ydz9vFNKQmFcHhMAzSYitNEbems1/M8pdWBDx8MoJCpJJ/nWcoxUMWRM1H9h5peLaMNc8Hjxw0kaOxT1IrSbvlCcqPXKdFA5K0gWBMa8rcqYrTdmFJrtfx94p9E+Cltw8WE64JPk8XQY8VF5L3QVWUM2eA814BORaC+8xz+K8scvANeXgq+dyrbohcD4AvV2Idl8ZeqIKqUtY+5Jc5xupM0UqnaNqFwj5A2Un5VxfD2o8VkF1XrYew1sf3VUDS133n/Q+UlaEEev1bU+SbI6EeKNVtn1juwSMnzJjDlpmUB2LWG0J4gn4PnZmhEKAm56uvvvIEmq0QQNH1Dh0+amDG3+zyXA0IHx/A/FhaD5YOMNfGrsGOflybVJ0bms2XwZuxYWYj0O1XnrMwjN8Ly6nFWKps+Kuj3xAzs8oWZNhJm6gzCDV4BnA9WD7hhTaazYepZtPw9/jyRuaUz9X9Kw3Lm6J9vNnUvg6pb+xaMhxoRo87AWvVLLN8zGHAVi7NmhCiXLfM3Wa0mILMCo/aIM17cavgKkJAvCE0HXeUMcF6HDggAe2Trsm+sZuj3R0B/ALnpFAlIEQLxWJryAGfOyz/HBuAAzpv3b5nlszz5kw73kO6Fsr9isDumoLQBUx11I7fa4VWCmWbF69825lLxs4zFGOmH8fGdOfmnek/Ffx7Tu1Az+i8tpu370xXFEdZVSvRAj/aD5won7cU34r8iViDXJNKQgAaAAm42q/J/OnDpIFeVre5vTpkdicmfFs52VxZ7wKnVkQab5VAl2INE83PfkbWuANlXIPz72Iaw6hyFFXJW8259w1sc2Di5XQoQFoUQe2Lx9pXiYOYpUsB7RcZI8uEtV8TaSof9ea9kzTMsMDImtcBV0CbFH5m3Tt7kufgCDoDmRgzhG9FLk5jiiwZ5ArZADCzf5gDXB77lTzAF7GGOXWUeBJxFB8q2oVMVCfL+mEs5NlX8LZITPntSV9rawj3ZTN4uxwp+IHUaLIIgu4G17DKcAFyD89xWUxkJTlgyj5HiFrxRg5zPX7H24D1STooLSuCc8wDAURXlMrf/1AFd/xs8oFSeutXv2LZXElFutz16zeUM6rz9eTK2LX3gPOY/XAaPCdj05h6G82HiCUr1W2n88nUSU5+w3GRyPPbp4UGmAkIOE2HCWTSxJpoNM6Brhti6qMA5+G4FhqFSUAjGRitrqv01wLMz7omhSuJ3PpadsMWK/WGaiEE1FIt5mc2swhjXJqgzOxFE4Tvx4K7hfXMIKwxhPFuZcoxP/N8I7iH8Vg7+rHU/hLnP8EJA2/n6QptYJMUdRCVnqvKeE9HeK1eGqjZmFyH61JlmeczwOLSwXQiw0NfAFwx6QoqOgNFQE0qG2blvn3aSDyf/cwdeASc7R9DGZRSS0m927KSDmcALyAieMrvBP3qhGOe87FIgDI7UPJmHVXqTREK7MndBPUfn6XtZ+YtSnuv3ucWqLouY0suMP1ZmL/nnnuufJpa4/ffe18Bm3uu2HtOR8/fkQxfFTD7sFdiG9ocO7Qh7q+qeEoBwEMHlWkh0YFh7sIUL509ZEFUAAtTFTbLtY7Id4jlOAaOmf/RMsoJMEtQuDIO2OAj4zTIclIL17N7gIq1pfqSoJStz9m8Xtg2ZGUsPKqR19d8xJh+LtAcFBpyIUV5QL1tAGbGBWPOmC1fDfiWae8d5r3iQ4UP5SO1i03PXkq+3AeZBwq7OBFpvzDhyBFORNptsOV+HKlGfxV/Wf7RmSpQo7hNYIs8Up0898iwvFZDevAFWdkj3/UhgTj5zHfUXmK2pHqfRHkxZhSAwbjlvhQulkS7j9ysi0wO8uSjLPpUecl5ZBFhKVdsu2K4HnPUGVvMVQ6VTaYYsuF0SB0QDGhTmbxX1amHNC92c5Bo8fZ7v7Irg6+r6klA0AfmcUj9a7ev7HPwL5P7QKYl2oTOctufqWRRwEoTon3SfAfkj84G4SBNFAmMGRbNQ3DDgO4tsRbYMn6sbW0ujTQ+whQGuZWt1tpVj4R80aM54FnZb/W3+IZLONuk5MRtbTyzFa7Vf7Np1kzbGR4UANh8WbI2Ar6jqerrtIk3mpyZ12VzLCbtJkbd6XollB0sG1wigDLCBgHGX+p7N2v2+Jst8xzVQ6BMp5rvyucmr9j5up63AuWwNZtnHVzBv3tbjJa/4W/FD8z9a76KWXP7dV2P4qJsOlswVogFODFhuS6/A8wZc42vMiXI0KCLF+vFRjBz1BhJe7LbrPuw2Gfcph4BWp4n98oaczQV6WA0yyd/lIX96U9fN3s/feakG9HcUnCbfw8FKoA/wAyJuHnjjvPq96oXMz5mgn4Ul4TJhiGR6kbmwkE1ZSJgeE8s74DSBp3JgU+3ZWkTQ2W+B1+45XBcNzPaulfJWiL6iyxEhthX8blb1tptwd9HmSpLZrlO7Ydmd23Ol/Iosx/znfPsHJgVqFEFTHDS+6BdCwV0rO/T6dKlS1Ygx44f1oEZsqww4WPe2y9ffc2RlezXHQCcXjgqtnzi1Ak3Tqs00O1KTVPzNMtWfYDvO7QQWOy4G5CNK7Lm7fax71zfcfNR7ME6aYyHsMrIy1fywb3VO33fpccxedfj/gwBm10nzaopLsEHnnRSE8ABP9LX3Z4EufpwieWLthOsJe0o9kuhkG76sA9kIJMI/zF5yrjXriqGQrogufkrsrpQFhQ3sZHEmMvHzOZBYEHwB5zhJzcGwT+O63avgE5l8ckk9++I6SqQonPPDsmc26OHQNMGtJxiI9E7rIWGMRMtDRNkoe+oYxgpWEwgrgw+l8T39IOoDV+CGoHLBoz5mskwALUvcmZX9g1Wf+G4BQJgDgQSSAP8zMSXr5zikc2TE3l575zJ0W/P9WJRBKT853ZPMH4XSgyulWjyMger50OeKef/LQtN7jLKAXAkc6KYYimTGvmsABqsE5+q12ttvTk659RVc/zujVZ+4viNEaiHWn82yV4YcwNz+aKLndZ4tOm6pwVzlZSxZSaLgfN+1p8DFeZNB6vA16bh40emoKn898VGecbHGjugDSuF4Uc+zDY4S5DK0QafKAE2HlbWhQtVZEKQ+fXX37QpT+8MmDTN8AlAY4LC0ncpKMkhELfk8ii4ZG6e6qSKQ3ZNuOiiA9o8GzKwS0BEwPDLL78yOzyoPWD5Q3m2iyqbPr0ULBINzgHMZe2qF7PXyN8XNhtyMgNkmYOzwsjJ5pmLXKP24tIvJve3QjA+x6fdZeyyGgBBPkPKbFldFS8wm5wVLn5RuR0EqszvPrkP+DscPM/O3FZRzJJj7nGJae5TaiKH5R4SY+Y6rAdBMTK0RoXOvO+W3xViiBgTG0CBc0WChZYn/azjPw3KUCyuS2AOHKvTpssvXNZ34cE497HEs3+ctCAlblxAAbZFBhQlBTDzG4WNW3C2cv1+NciXvOMtgCRghV2Vu4uvFaUf73E841a5K6T8kT1cO7jUmEeqcJ199uYvK12Of2ETq3JSHzl6clpRVy56ZXAzqDe+YZ/lt3ZbwQ75IhUx5/w9fHG7JagRRgYNOJOGBDDDNmbfsAYUxly5q9X2Ll9uvt9aM4UgEc4AYYSUz4QFp3n2aPbO7oZ+XzZC/Hj+O+A0XCe5yV4A/bMPtAEsiid+rgCCzU9NaqLT/qyjy+mIRvR/EYpNz2GG20eW89wdCFrY7ALMdfK37gOIMeY5uLcZoBHYzAOgOwtjsyvcE2FnpRwIZnSrVV3qpkCK1w8eklmvu/g4L33HQvJ17cYiF325T81W/e5UIG+I+hmr6YBMtSgwTD0YNkrAPZntrqhiBdw1ZH0QHcdagQUn5W92/7SSGMGoNhGHM+yzj5nn43P/8R+vaW12CawvuCqQHGZy9jfE0qh8g42dPndepyCf1skkl6bf/Pp9vV9pYyIbbvDTFl0q8RgDvtgT8oUznVeuXLU/s9rXLmXiWXtbYfYxLz0aMu7IU4cN5v3DmmW/uG9Dz23kbbTWRsbM82dPjNZafvbnbY14pdqqKWDeI6b8/PMvTNeuXpOSutG+3KVNZuSlAKmq48y4dUtcGChKBxidG4xrBMAxwx4AACAASURBVOZX1l3G+1R/Zx7PSXHiZsMF6UIjnT23tlrtGnhvgA7fPb7o+wrUcuyYHWdtmTrmz71xo8D4hTH7lJpLnACXa3WOqzJtnnt2PfQ9FuskVnX7+4kwcJPOWqm9X7ni2SMmEDB6D6J8/hlzKYFdLmjiNZNdpWfy2T2qfr0pjwSCQ5B1j44rI2BJUBo/M2Rgv3zSZug/e/fnKjqpdByKCu4rKELk/KB62O6VVkNgKx+3TFRvlrW7GvcTIf8VC/BesY7duiDXYDAMGNDFaU8VIA7wSmaXyUIajgD+AW4MNlhrtmjb2Z9r5rKUJVuUOp85ghZF4O/wnQZQr7ADX/3VYJdfs/hzIKFByYDazMUMuQMqGRv+pEWL/v4OXFm8lAk7mML1e44TDIky9D36ZJIEVCz8bdZXF7diLj5dgUfDl+dnrQCox+1Hrlr8AOSomDyudpkwj/6M3Q+kLpZfzaf8apzXrt9y+tdOn4LePmYHryhEUtN6CREBY9iaWaDdEMnOWFK0+Bty4C/di+R9gnLc8DFmqBlvjb388cWWH6kikEoofNn4oy1/nbLmCrM2cXjWlOlaWcOmJY/nlZWxHR+irvfP//wvZiPPP3d+ev6FF6cbN2+pT/NdVxqyOXaoT8dzz784rQlcV/X6B++/r8rBKqoq1lWZLQdFPEpudousyLyWNfnogRr5X/3amxhgKn+7nkmLNLvQZitltMvKHRFgzjoFwFKiXi6o8u3PcmUPb/mJx5gE72H90v/CW8C8Y/FBh+VZaTlTR0yX0mQpKQKgJ9SD/crVr6a7ApOxGjb7ZJSrra/FCjVy6msE5Oxp8rqpBqZFA0E2xn9PJxkZ+ObUzgrmEzMCO/hHoBbXSrKzmJMQMu5VTFMWDnOiSmLk5aEarSXG473cFYj5XJS85Q/XEmsGecLdZyVf8541Ceuu+Wx3S5/o5NNWQG6Dd6ULE8Tmvjel6MjG4Dq3VUnI5wnyQVb363Di5HBjcZ0+XWdN2msQYOYNaBo0JpHOY+qVsVMsB9+gzeeWK5uWAmbc5FcvfylgVsm10b8a6jMZLjHUB44oRQq2xM0AEzTkqqi9GZ2uuab7qbFtgcSwoBYqZ9UUMMclAVOLubN18cM058kcgHkraI9MNxM++5GTatRmp6uGzBKWkmyPr5+1UOd3N0A2BWzNAUQHchbNGgbF89C0Z/TJpqTZQtEFAzYl3UoTV2YfdiogcDVfjxGmSUHIqKA2/dxmHbmXdj0INHBd4VZgA7ipuK719eVrzjXepfclHYvN4ywZOsPZ7OzsDzY/zuIW4gBZXFBZr0MCNvI214k/EHoSuyOoyUelAT0eWDOyRlc6XBnkHZPWliqpHKSQ0ta4X3jGAMVBMWbcFmxEYiL/IR8zrWsPyISGEd5UE/y7kjvcK5jtBL1euHjRzOarr76crnx92QFAyASnrbAu/ENR8R1ZpoLwqcDs0ldfa+2IqNNWoGTEctwFS978KFMAfVambVkApAKQMK3IkdfXroYKmo1ZMAYhWOkWmQtgxh3C71aYAE7vqzDG7A/86rbw3OtjkpvnoudjVcz1xvUrBssog5GhZ10z3yPYIwNuwZq90ZZv9ir3IoV2RbErAr9luVQAMU2p8tz4eGlIxTqAS1g6Pj0JK7stfL47FVMuDA7kACfu3FWBnJXZsg+2AnOUhpUZ55DCfsnC0D4oolR+/lkZtkUfWU41JX/n8GAH5LXU7EWUKuPEBcMc3VQyBSl9q3pWUvJcBNMMHncPGSnI98Z29cA/dWo6fuykXYkzMKO92KQE/+hhcOS4sjGU3sTkVBZE1b4THHrcjfJv3bzitJKDboZfTVDsg2xwxpXBpghjRkZuEu3FvNOj39K9qtPGUr0VgMoZfhGssOOkdSW6zYPZVWJ/8hI9zhEvfo3oqiYjQjQyya2vzSzQfmt6g9TJKi4f7YBagNi2bDOSkQ9Z+PUmrk3FmlldbxIvtlCb8TPnpNAgEPny5kZjk3upL2djmE2SOQPw9ubvzcd7aiNUzmnGM4MEImYGAKPsfFQxPFsduhZMhEDOyy+/bCsDBfLpp1+6wZBcuc4390a3S0SsGqUroa1S7D7nzI7Lyk6ZQaI3DeNm47BhyQ+20FNAoA2Bkic7ggCfNy+eSlwaDA0rgRxo/g7r7pRIg1y7hViPKNRs1sPKCT1/7mwxXsnib377oZn3cW2U0zqJ5KqIB8Fp+/akNPeK+b74jZfkL9bJJpe+Mmvm4Fg2EMDMF3K9h6R/3RtZPn7slE752XBfGQplygJhXcqnmtM4vDZYxQ2y45rMrgoHXZcgX+Q/vm0HoDrFy4DSmQSR9ViPcRPl1JiRZWfvZI6sMFzSXT59yANugCeP1Q1QaVu4F+OaCijPxKXlbmTMvMeNfyQ72Yf+XDfwyd6jutD9TxRjisJhKCh5ljcslvEmRY69fVOVxnxnThyXaqJUY6tUTDJ6wAJ3PmxgTjJCnj8kZVQ0bAOsK9xFsfzS0mArgcvnEywkcEowL6ekgBGPZWUBzIcOHba75srXV6VUbvf5kuRj1350awpwUHNmfNmmLo9y+x6X5eIm/G/84t0N/shDAcxEmjkr7fjpc9Iku7qJkXxQTbG5WLX9VEGKNOthnUrhaCxBkY6cx3ylHLvYig7hlIZek0myBmNGUDWlt6UFcduPwIwwGzgdOFiSuHkYEsfHYMToiggrjsBjbRjcmsllMaIFwxzquhXcqF3VubFsFv0KMHMfNmSAIGZqZWIw1sXXHRaUDeMATG/MsGaezYKM2weFoUtE8MttpBc6wg0b43ebbwyvGRhjQ4Aa0Tr1DebRQc2uyst8Wqi6Yg+zycKN28DmJCXLBME47HTX9KHOxTunsmZcGU8bNMtaIT1JeZ76jBkVEI2/uN0ZCzAz72y4mjviFMwffmfypnl+8tkZ/hoN8CmRdQpf+dDBN8CNVLkrV69XCl1Hvtn4zJn92K1wsmEY0WEJt01C+ocrWITblTFQgcX8XxWDYfPyOm6S02fOqSfIBbd5/PWv/7NOxIb5OXjF/5W2uU/lu8wZebWXv74hM1TpXvQjsNJN2mDlDFeNtWe+ypGbFMzWHHLVmSthbwHNyGHea3eFFJrTxCgxt3FS+yIytshauTnm+ej3jdYd4zMTx4UFKIvFVopWVeFR7QcwO7DceyLW3eyWGu/R1/F72DNOSa0J4KANxpI9uU/pt3ucZ4y7Av8rzdCQxRS216whg/j+Q/TuqtK4zP8VZ8FwPf4xN5RNc5Yk+wxWTWC3FN1yaICrBCFavY9SMId1hrxRoOKOgjRxYt29h9pF6CrEmquy6sCLFJWUYvOBq31tF4xIBp2frDEhV5988pkVPR0GmcPkKlMZzetu4iT34KlTJwXO+2qPA8wRcBzxNxQxpNnKESE3R0JV56lynqO5SddaF2PWrp5W1Tt3lwa5l0CJ3BlZECaGzYDZwueJxDo4JvYDpaeUd0UTcF3RX9diakM56V4pUOlgtZUJRGDzfas2y1aIgFvYyEts0358f8CK73l9k3ADpO2fG987b7ew5P4+ZossQBgXTKXP+FBG/oiwN2O1ZtdCc04if0yJsyPI+j0NofgYczMyfY+lGTt+ra3m7VZTLmviZzaekEVAJd6DWen4sEsJ05dfXFHqlJQpbStbQPErw1Z8eodbhoqtAsy9MQ00PEPMzA5+khp3kLMfBcz7JYQAWbItSIHC14xgjayRQ4Cf6TWU+NdfXzGQklbEe3BjBGhSiZW1Yx0Q9AsK8jm3XA8aAAdiid4DzLjUOLYKxgNPuq32jgSLSP1i0/E5fNCAMJ33is11Ix2xy+vXlUmgsb3w/HkDS/k8q6VoxlJyUKlm47oFqEb2nLUJeIxW4tZMha3MdQT2rfdZZHGxSNEjZnw8OQpDY67+DWXGky3FARguVOmYStYmLJzvI2Me90jGY/lsSwC/PM97UL7lXfLp46Ii8ItM75LQkLNPqiLKkjERyNtPIM8ZQqrI0/sPHlKvE1wF7rmMG4ZsEfVW8QlL8llLjr788ku3ffCth4NW6foX5WiLS/srcbNS2molIasnvbcdy2l3FNiUHPCkz43HZ9V1qzwfT0Nlgah7nsgGf0N22TccqfdAbrmQO8gKf6fwBHcxsr7Xfcvl7iMj5q1fAsxM9BOlrtxxoyH3ypXzetceRQnlO05GQZjl+oNVAeukqqev5F9W9YrYDJNqXzL+OAk0A4Ix47uMb5CNSIGKryPBuKv7cUwVC71TvrqY7GED+X2c1JkN4BLQZIShBjQjRP4sm7i1foR/sxmzpPOM5g5ClH7IeX/cGKM7Ywwu5P4lj9XpK0cqES13ErrmxsEZhLEBzCXU1tybU3niM+ce9qs5T7YY8iaANkWr50jBRcbAo8/RcwS//eYEWlifHC6LBuf+9L3l+a5cVgMjBbjoIAgzdrodDXcYMylsYgGAexWadBc8gLmzRDwvGlZiDR635oO8zuoytt1C+pSgLGsokI+M4OKATT/Rc7kvi+TF8iE5Y0Phxoh8VNbHUoDiTa1nufjii1YeVYlXTZcMmvrtqtxnuE6eqIcG1JZA410OYpU8HlWZMADLeYRWAv09fZctC7oOwMzPx4+pIs3MjPWrbIWsY5GUzeliWbuRDIwMeTOoL5kzYcijDI9guQCwf5oZMwHTWIjLnioGy++MYzvuHAEz4IKyeSgQaa9RNZZvucoYkI8EeheAa1ZsS3cJwtt4sFwDVDoUV3UNpNJtUz7z1WtX7dpCxkhR9JeUIdcEN0hjBJhvXCd3+UnFQPTeWJRML0r4kIp7cGPcVuyAND8rBj/3clxbMqS4NjJZh0IQu6AxvdZbyoLeIZ7/3pelUKsdAs+Q504Akr8noIgrSG+yD7kUZzFqxnJbXogxaFkKqg4L5tqV7SNfs/dUtQJw7+43f/GOxlYRUnITr1y9sYkx+4M0aGFD6Ybk5D5Tj4ztG+tivFe9GffQ2FwCm7afTJj9p2LMTCiv2zRsXsfgacpzQ/6+DfV1DoNM/+AxsBCBiiZeNmWBVIBhFOowj/TT2KTFGzi3fjbAHCF/InCowEwF7ArgUhZc4Mg4A84Bw1ynTpNO86TKday+tgyghKCUB/CwuaikHmx5PkduSVGjuKREuJg3Jpdt2wKAsqPHbl/l++OtmONhPC5UIYgrN0IEzDLQ5ddff3VNoKMjwZQTOfv0yACB7VJgpM1J1SbBi8w74EeBReaP8SejAEE7It+vYwuY0WRd4DLC/MPdJKW8mOW0HVVfAY17VSDBda1QpPwLmEvxZf4y/1HYyN45pcvhPwacf/zjH7to4puvfFMFCIeny5K5ewJiyMhubf57rkBkjgTMhxQrcSl8Ac0CzIC0rEIp19t3V2VV3nGgZq/mByVnI6i9GhlHAdLS3GdZtqEzouZjdEuMCjeKO6+NMhyArr8t2UFzBaZeNTOzG2Ypfqi12dy3o4JxK441MGY6pdGHxG5EfsYlaCUWESusyHgSVIw/N+tvxaFf6v5VHbf/gA5KIBak3z//7GPLBK4jEkNQ0gBzZSuoek8JCLQMcDaGGy1Vyi6B61gix3TwAlWBTMOlS18XgUA3SMDX1c8iODAeOpH5YO4I/DFPuFieyTqsXjK0SFiK1arIptqeLu6nco3wr9wtwgFdj0B1LCu2JFWOADNzwR7G58xcZww0XGJ/ufqzC8f20b4Uxv6zX7zt3Vw16w/lP7sqxqII4ZkLbvtpfwwljBoA2g4egF9YsWiZvF8oVU6BEvl+trXg4g5hUwDCRCa56YqqqfDl2ERHU+th8WsSCcclUpPUKVztHmBMI4sMQ4jjPUwDn+Xsl22BzGej0UYTbAT4kaHPgJL0JkQBIKILWrMAngFtFxDBZ4tZjn8KwKpsifJrJx1qMU9LSJP2lftZwzaAZxNG2fAea2oBDEHAdZTFYBrbhRGG0ps8576hMPl65han9EWu3GP7xL0Jtom1AnzqqEYfk55/BQumz7/4sg4d5VipzkVGITDWEYiXrnIFMDkA1huk34+QYXUdO3p4rgyDCZGR4YNYEWgBtVO9TFiKyd6HNes1WAgdDwEJFAGyE2BObwh/RtfBb3lAua9nzpzyZmaj/Pt/vO5ikAtq+n/ixKnpmnJ0XUyi65Eud1ed9CAkVPodPED1lVi3/paNNwe+NSYUKydvw84uXnzeWSupptwqr2GqcV1UK80KVs5xEKynVjJeq1ZckZ3I7ah84i7k/ZHlcV22su5ZrgtXZ0VAZJcKNny+5BFzgMCu3bj+yr9cej/pYrVOIUwjcRqvH7n15wAuK7hqp7BHmRiHhQcbOoQBK+iusif81STFFop6aRwUKAOYzBEYYVJiy1htIqQ4rQj1D7J4QKSPrAiw5orSFuNSwsUxVhH2o8/zhbhkXTN+p1c29nhPtkXutDlcW7hie49Ua2D7t5psleU+HhCLe4Tnxm2GwqT6L106uacZeT97XHP8fT59+/V33/JhrFzkjtwYd8UICP4dUeR536GjfiYqUxwlpjaeCdzG0TwK/ikqDUjvI2JKQ/zZd6OoqjYj/5yWJGCwZoX5eMXLPMacvnHz2sx6I5xbWcLoZgggz+9tUFt8iSWwMztszRafXv6W7xHw/D39mPP5BCB535EjVEbNnNXBNICZHIzbAg/6N8BqqfiJP4pFLubdi0EApzMu0IgEGxzc6oBJ2FA2r5khRT1iqKTLjQzI90OAWvIcHGyALh8zWRYVMKXPNp26Lqhc+ZwCXjTdvqOc3g8//E03vC/T76E26ZdKGwPcICoE/8LsuXYJf7kp5uKVFmg2T9YKX6ABo/Ox99DvFxeRnpdxALIGpVZqdR5bbShcP/fEJOo4Mm1OOoq5r0V1cJvXlzzsjiFYcWjD4Y44ceLYDMxvvPVzy+GZc6ddGHJLcREqzWCCBJhu31ntEzTUf1fAjBm/FZjZ+E4r03gvXVZBiYLY3/zmRd2bMvma/VGeRvnNz2F5o2thJAxcA5lxo5tewxCO8TORk/mzDRqeN/vVO/A2g+oCyAEey7DkAiDcLb/mXc1BFdMoAKvWBkmNjKwDZAHjmZQM1x+ZfpSF2Z5T4ark+9BBJQGoLoJkHqwgellUKmhZHAAdKW+7VYRRc6msLcms5R+lq8fay4Ebdk8pr1wAzou3VbxRWSsVgC3lUEplq5IK0eNePvSUdR1cEh6FPpxT6RmX2TK4JrknHS6BRJ4LfzZKFCVRIFyWBABLyjHX9uHVeh3CdlCKhPclP90pwVgpjZvsrYMq6vMeo/IvVBtNdl2m3qpYCpV/ewTM/I3qFJvi+tlnoCkj44maid+8cc39mPExg/QMjAyMo/L7EC0NuCzln83izN7K7HWJLMy5hXtkGgtTXSqnRiEwG+kihyxCBDe/h2FbTtrUDxPgvfw9DM9j6GIU3lOHxJbDnoTxMcDGe123r0W+oh4jN2/fkl/2pJ5Lk+r7LK4IAknzsTYwp06Pc8ATV0MHPWy+6nOZt2wGGPMjmWb2O5e6L2tC93J3vSiLFsaAO35/wO2Lry9Nhym60LPeUSOYu+pLoKzz6Qcvf1umorq4dU6y7691/O2Hv1XO7wUD87r8jszFeF5ZGhUBzBaiYV4DJnzGLRo7y4WmNQQ2Kl0Ow7Q2jn32WkPYMYBc7iFS5aQE9PMtsVNvFNy7uBc4aYLNAyATYEz6IGPQdTCPUSr4zwnGvP7G2yYHZ3WQJr2Gef5VuS+YG1wZrkKl/Fz9XvaIMXKyR9wldp10ni++WDbop59/qfFvm567oOpCnAVm+CVbGVc2X8DWbFCIHxYaAIgSzectl7URZobqNWn2lhS6BTBLXiLXxfRK7sovulTR1meWa5ExATDvlZuHBk7IPWzZVhIn02wy55fq14zHN+nnznhG9u/IhwJq3IPX8S/vFyZwbBnZGKuqhWCMxc7LoXfATc+O+HnwF4MNWNw+iktvWdH6IGtkUeyTCwblDTl5oO9YPMs8Vg7zOL6w+bJYCki570J0mPNi6kU+ErSt/H2aqZXSIY6xYsKwT1hXqbCFT8lJLpdQxW0oI0cRUReAgnGmT1tJ+NiR/7Qb4GdarzoD581f/WJjTaacLyLfm1s+6vMnT551STasEMaMf2QPNd2wIwHCw4er0xeff+5IJowZ8GHDXlX1IOWY3/3uK+X+oLsYvi6Ob+nFdCEEAueyXLE50uY6/cVVNIOJN/r5uAAgRNDJANzmVcny0vuVRXFRQvuAxwDhYm51tLXZnoW5VO/MduveasYkTeefdX+guHJtYcK7nMVCsBTQwOdF2bI7dwz+5xxzbgG0yYYQFXA5DY9G3g2wVGSx+KVQYAti5fSJVbQc88rVfQ42VaGBg4klgZ5dBA0BSdT9C5UMwy6Oq+fJutaNoAvn6n394cfT//I//c/+/bEYe3JlKaf97YcfKePgOV2N9po8Mf63CvpQLIPFY/bs7l5VbVhxtiWoyVrBFBIsPSpgdsaDA78e+OwuoCvcPSoKe8MAzA9QRrrubeW8un1j+8ipHKQyzG4B8qa5juaklJisGgHzuXNn3MYW39/b77xrYT9/4VwxZOUprwmIdihWAgh89PHHnreDyhzap94Mtggd0a+xpnsajf75/aNPP3cF42lcPd1uNf2Ps7ELcAusy1oqP2UVUrSZ326ckIQRSAIosQID1vHn5r0hH9noZbtV8Kui/526FqLgcQA0tEwTwMjc3qMiMgKuq5IJ4hhWmXZBlPuimGftL8+xZbBaetY4sqs3N+jy/uz0PuYAa3Ov3Cbc//p1yRw9Yrp4ivfClPdLSezRSTPsCw7gjYJ7oGq+FTBI/5gDABGlyzNSDl8dF5exZE6NVVaczGDNjdeDpxwUXghecMSfd0yN97EfCZ/QdrdkzcdnSeE88/ix1CAY6apYQEtAkTm7K/nlehBVn/xtpVusGd96Na/CiiCVlCKmqpDe9u9v/Mwl2TwAG/qWTANSpk6r8u+AJhOzHCe2j1Ah2skAtUD3lcuMjxntckQbn5xQBPVjbWrAhnSQFy++4NxDl332V4TN5rEealWl2WjGgMoSdS0/X4SjZmnZ+E6HaxPA2q9FJCzbua7NykczM5OdTWNTW/8t7HnpD83nuA/aLsDP5whYoUAeiWlevXbDyuz82XMSPPoNU0mHSVNjL+ZSfsXkT/okEvtUZeIB+ppva2M2gSaF5yIzgUXFPeBkfOa9F3Y20VqBpcIrIMi11l2eu236UEUTr7zyHfeeuCq3EWB5Xc13lD8z/dWf//dmqqvyu5K6xHUp6PhITeq/8eKL2kTKaXXaGzszpdmd69qC7c3Jhid4MWSbJKc5hQTHjhx2uTQbBGXu8/XaYsFC41SKAACASgtcZOOOGUf1io7ft8xNBVddkUpK31KyfO7sGVlsOpVda7Mml8U7P/+l4wJnz552OTAFThyyuU33J33rM5ELvg5pjen5glKFNfNV90M2JAedx/zFl5ftsz+he6RcnffG6goQl2Kt9S9wW86jRFYNpq1MR3DOz1HsAWHPFdVpZPA0o47cBzTdUwNLqteGcc0WI/Pkper8Z3KzBZRkJjC/q/jxbZUUu5+LZaxkyn0URs79CRTXsy7sNO+pxvHdJVD3JGGAlDC3StW98AePViX7Yo8OfsayQQbwLROrCil78PCeLXG+OKWEQgxiD7yvTmOvTCe+aq67q55eciWfn6GqEo0vAK1eY29HpsZ5L4yoYGOtK2RtObCgLFrNkde2yFG54Mp1YwbMuVr6whuQA4hrzasDYt2v5KNwrIhFTivf9to7b2+4v4JehTnjpD6iaj8i2IeUI1gasfMgO7DF5ub8KwpS7ovi8wD0LGVhv/jss+r4rwF899XvmomstFB7UcSo3WOVahddN3l+Lku0hlt8Q8VOu1eBFoP2gkX31ZhcD3PPwlRJ/0xVNjCvVfJ4pe7R34O+uWWKLGZJLVYllAckit1Ubipjwi2zMLIugSY/WuO8rkknakzDksMWHFLJ5JO1GV3+Ji8iWlXX5EQFgDhsk3lAkxIgsKnLxtEcIsh08WN+GYf71GLydfYFGztAUNevwBtfAWe47PuffjLtP3Z0Oi4XC3NF9dqvf/Wr6ZhYyX4xwG/p5N8HAj5McnzYxTq3Tx/pZOAXn3tezygT12OnkXitA4JGaXUAN2zZ2RZ96IGfbwgAct2japOJ6UaGBnnCdShvFwFIyFkjWEOdMi0Govvy2nX5wdMY3hs17ie509KJjz2Z+z3/3AUDM/nHq6tK7hfDZROdOnPCPmYYM3nLVP4hl9ekWK0gtQ67tAbGZOfWlvsGBcKz0VHOrozPvrLb47ieJ8FXZBirjw2IbPrMNjZDb/BiYLVRUxkHOYWZFpurr1hz1RVtKZCwdcTnuWYXGOUzfHqOZ7BPYaotH3Hr+f68zy60rn7RswDM9pWqo9pDqnnN5IrBJU2Mz7IecdPM/SQ6FQ8rKEGxMHrA1WO2q4LMhRzqXHGFr776wlZXHeRQqXTEtOJm4NAN9jJgzJw8UpvhVP4xZtLLKDTBKqIi1YE0rBd9hciNwboZqHlDlBpKyIq3UuHmNsCNEeyprCEb2FWvvK8JAq6Oda0RwcecvrMmIlEnwSizQhVS4AcKJoSMSlLjlYCZf0ndizKpLC79jfMtX3v7LfuY78KU9UWxw5rylOnQBXBw0VSKOSejc/tAd4JWl2UKw0zX1dCFRaJCap827n41rYYt12RXWtWindh4VZKLYCLUJFpbc8p/A3g5gwON1KYSnwfwEH7e6+KRrpIrNltNlqL5uKfLatFkBBv1XvxWJWhlUhg48ZlrQswW9V6eOSks9fzlvjFoZfNobLBZeviyD84LDOJDdCWcy4iVE0r7U/3uExQspEPnLC3eHp2qmw2J4D0WcBN9cnCgW2He1Mka9tXqGfCn8Rxc02eJacwUY+Bj4/64m/gsAvHjt16bbspnsyqTJQAAIABJREFUeFKxAmc86HMPFNy9qA1weB8KVwpAQnZOZcr3td7pMcB9L6mo44zSwZ48UXmuy9nrJBnSD+kvm1aKESjmx1kp3ROb8dnlAXPvaqnjMGZt+r1aX8aJ/MQ6wpVRrSiL3dC0hrP5HmnMnM+HfM2M2ZtQHyairbF5XfAzN0t67sJ5yY8aq2vTcu/L6nlLltGLFy8a+O/KZYKPGfZJc3LKgxkH88ihnwAzxwM57xz5oDhI9yQti7n9+JMvvG7HVPGadqnJABh9wWHKM+i2bzFuHB8qwDZuII0VVKyrQNrBU55L4+J9dlXgumkwtyw3eZn7pfjzBTaR8UYsz1P1C9YoBADI93ZV99oP+gh3ZrkE+A/rZt5PUtZh7mVh6msuPlnyrWOZBpiLwwJElGIfsSuJubp27YotQADPaXQ+q6+6U5IhQrwmjNZE6VnFrir/VwexyhKil/tjKeeZyZMphiVlclEujDrZaCmCyt/rLESa9i/7z+/vtfA16ZvRbqjKUa+1cKyNtXDQo3pzM0/JysBF5ipp6QneC5EBz8A40uPsgSBLSs+fI6m8XuRL23Xa2Wtv/PId7XfYnJqKSAtdlADjtDejbTof4UIgInzZlKQPAZSU0Lo3rK4F+2AAMCuYFonT8zXa1AKYixUUIMLmolnwUadTVgiFI55dpswkoZUoVmFSzBqbSZhhayz75K/ida7NP76yaKlQs2nRjDzAzPX4R2/arel2JAnyGVw+MH8a8hAUZOIBIWcN6B+LsI2INC4SKSuaX5evlgMvcXfIBNPGOXX6jFkKTDPzuVMbBWsDQODkCkxNejtUuat6W6hyDSFwiWcfQ0MvChb6vgIqpH9dvXd7+lr/LsuXd+fBXQGcfLT67LeOnJ2++8JLavJO83GKgQA5Y77vT4c1qqewAk6rzPW0wBmWyxfzj6L56KPf2o2A8vrv/vhPDFqc98hneC/zY4XUqW8J8h45qvavkonDqoAqIV/ynPF9M5Yk/QPqCOgNtQe4LMVkYIYpt983Vk0i8TOz0b2PycI5pOyKcrlhCZa/fkPBmAcCezKO7gn4CWgbKHQvDp/dp5TOOujVqtKAwX2Yd1IyaYvJ77iuIA/71SyJTN3HshitOPuLeyEDW4POKdaIvKUwLURi675aWFRl9YwAP/8MAvZXrjMrS79egLoAZufO80x6Bvy5gAJuSZ4hwJxgtGXDFlMV8dQ8LwU+hl1ArBVn7sXrpTyL/BBkxZWxY7vO+NN8Xbl6WfNTKXlEmJ2CquuSkULTH/ZXsABZwkWIjOMTr/2lpvoqTEPmk6KZZwRXWL+MbexVkhxuW8rOQimw9VqhJNljpMvaVVYWYq0j96nPJMvExJH36x94geyWtYrCFzGwG1XZWlIyKCX2x34pcwrpKLbaJZAGK5l/sI/AIN0Q+QzkqPKYdVPAFcGnMT4D5nDAaMkIxqiBWTzM7RvSCBwHbx+0Lnxf4E5zaOq+YczpMeHa8dZoBklNBJMOYzmve3rj2fEtMPORUmI8YrZskFTqpNF70rICpkxeTh5hghysFHPPF6am79naNAnn8cXF9OZ57zsgp9xrFBNg7wBGtajEPGHyMU/wi+/Vezh6ywLbwGz2BCDTClLmtNtcIqNs42beXIPqs5e+8c25yCLMsnKD66BRpxs1GLmLXD9QdeXSQQTKmskakagP6/1a6/HJpS90DY1JzJ2KuUvXL0/fuHBmOn/k5HT21Jk+zolThmueb8pdQEwATU6lFeM7opaEsCdYZHoWIIBsGiLqZjnaKGbHeubf/OY30wkJoF1Het9VnS5MJZnXUX+nYIVpAgDN/tk+zCv/em0ePigFipzAbtcll59dulyHxjYIOMiMUuc1A+cCDozziFwMhzV2GHPAkc2yQ64IZG1NvknA+YA2CSlwyCApoofUo8D9lNttx7UsV4CLXtursnKe65oUBcC8R+4Mv7cDobNZ2mtkdtUBJF7yaesNWAaGjkHE/A+Yzcy052aW2WbwnrkGQ/ZlSMcIimHfySwwg4zV10DNiSUAM19rWk9cb1hdrPnCyD3rs3tsAeeacz9XB+I3K4Q+ad5DLQvw+PGTmo86DR3GvG17BSE5DooCjx2SJdyodzkfT/vrgKye7MvDSoGEiKwoQFhxsEq1eyaCYPba4OoCEJhc91KOlRuWG0UVsmDF2+4Md/RjfdjzJWx+xlKkKOryN+dMxPi/fb4p7kvtA2SJOUfhO1Co5wMr2BMQmcMqHV9XINP53aQ5kmWCFU2wz6e+EA0sf/M28phjEq5IUE+dOj071GHOCbK5d2sz3ywQA/1CnclI0MeEp1O/e0xICI/Jt/mceuA6abo3XsxRO7s7l5kAmisDSd9pQXbWRZtKEdhqohSNX5P4WIqBz1R6S2luvpdTv0zeMFyuk8+P2th+N70vbgeOuU+JcsY9a1UtGr5rQBlf8mkdj4PAjJuimAcmlY7e0kKRU1v3rvvzWa7Pv4NaqAoELoGLVZ0K4x4PfqYyXdN3F+UVzeyDGzuJ3VaB2PWNtVvTj954fdqp030fiBVe+erytOfZ9ul//1//t+m1n/7HdFKshT63MHhXIWpMKGQE6xuylFBCH7z/gXKBDwvcaNqkwEqno5XrAZMNgKl5JlBh4UVwtaaPBMQJgrCe+dmmntwqLp9WpSefoSS6UpA6w6LdSfgz3SNEf+csvs+/umQFnT7DzEFAAPcMkXqubzKhOT1uxoxZXD5BTtvGqjmouAkBVUCZMycP630wqDVtmDW9tl+sDA1artzalHY/6VWC3vsEzKwSTZWIdexTIYvdel3GHpkOCLLmpgsNYPiTnY3UMummBPo5DNrz2cyYccdvm79nb8AwS1qKlW79e2INI1DW3kAJLoExiMs+ddbj83fu3DT4sP4OSPXYapfVZwPsY5+IjGEkbAm4F7ZVhgGuDNc0KMCHDNy8eb0OX9D96M1sd6nmmrx6ExTaGYgYmi0LPw6KLZebYbuBjopVgD0ByrpXl4KDNfRtZ90oPutYR63n5iKSsF4+T68M3uOcIQf0ao5rL1ezo2LanNVX6Xa2qIkrdUptKckqXKr+67jldAhrH9zq95sckkbIW4uRV5uByTEQ8AdX3rbX33lT95NG1YajsxwZBxzBA2PmRgAAgmih6bJEHuC2eg4QnGLh2Ni1UXc4UEX11PETxw3OBuP2R/g+Fv8KolnLcEyM00sqQkqFW7Rgy5991Jn8aOikW3E1pwbBwnT9R6r2MmhxoCEAoL8FLLMQ9tWxCBobKYIwUBLB8aHv6tNWktJS7TQLVB/c15ldNNhpfxQTHL8U1Y5cwyaLwPqwTv8AMA6JmeFzZhMzjhvK/d4vQKa9Xwl0VUJxHeZhVUEYfM1EmbFKeE9K3QlOEXR9KGBx4Y4ELfMByH3w+W+nd7/8eFpVzjP+/u3KGX2mMf/hhW9Nz517Tu6Jk2V2CXDR9NlQt8VATooxA2w//tGPpm9/62U9A8wWVtq9k/V9t4B8Tc+wU5oeHx/MgM1VACz/t+beLFNzj6UASzCLwRqi56i+7j8o6+Wa0vgi9GmbiKJAmDlKCvDETFxTNeoNZ42Uew3XmLNWfPrNMxcdsO7rmrNdus/p0yerElW3gwl/JeLAySUwZnIC78ii49pYCDw/m+AerT51HZQL+39kUjbr9T6yAXg/bo9aq86b7aCr2Z19l/WcBvWOzOdw2RybZlac7AiDStKy6rOR5fjgcaUsAF/ZDsmBhygkGFtZF7VrLBdOMeyKz2avAXL86zQKYr5vydzOMVCQtooxL8/BPEeh8HnclAn+YvInfmJw7N/jJoBpOl9a5j3pcjDzu2QuqQ87YHfA7TF1CrnW9bqsNaztpLoC6rbkBFZYc4CcO9IZhFEkNXlzLjk+dO9tXi9S426EdkdURS5ffIOYjM+YAxcYR1kcVeSSvR93Da+vaO4cB9K+rvdW3IpOcmAdz0nqJ/LLwQzMF3sf+XWhukgD8pNiO+JFkA86PLKnIA/b3nj37Q2AAacgi7wuoT2tYoQ9AuZytFeBgbMJrDEqQMNBmbzOZ2GBAagjmuh98iOuKHgQ1lGTsSTCR7tZmAfgK1awREPDGtyaj5zoaCnMi/YpJ+iHMHNdzhGjRyqzmgUJww8QUZWTMVC4gSnP51bkC/MZcN30vDRlnSPHc6IJy9SsfFCzxfbzwSQRsDlbQtWR5GraEAZwLOzlT8eUOUSnLYNjRa4BIxaIoCFBvt0cEtoalTFUypxYuNYDhXhQPs8KnlaQ4YmE8K1fvze9+dv3p70qXT0qpn77s6+nP33+O8CEGOKx6aWXXrJCLOdBSZ1dEQI1GslzrM1f//VfT//tf/yv1TMCYKZnARF0MdlHRL7JPxUYcxINeadlvhUQ8ZD8DjAjqEt7xQqkACAoQeSFLBGKd8gCyHO4wASZcA8DjiCTdSGQ/VJRepg0N8JHF8uH7z4IVCDkqkiN6zmBMCyatbl547Yq9b6eCPxtl6WA6w2hp3HRGck4Y7okV0mURsUEajMGbPwawMy5hVqfq2LMsD8fBmqZriIZN7xpt0rJWfUwTzVe8mEjdzxrFECB5QLq62TBZL+w59rF530EENUQe/0gDgWiHD1mAM3foEA2qf1XzynrzXObxQqYkSuUzVP1vvG4HYBBU5TLhLUOCw5rLuVbOMB6xaLktbGPRuV1l18WYOaUEYD5lo6kg9Ts1TxSBUoa3WNlBVUTouXpSGf0eaFygSBP129crWc2wbMzrFIOe67G8zqdj22/8ZK2SgAbhVhEoZTLiBH1TF0jUOhuKyMuEe6NH5yqSZ8G3ieZVAaI9ia58xon40ZcwU/2KvPq1Dtb02TmVPEN5LHmkhNlNvysdbCG1hBgNuOU0B5Rw2moPC3qzC4pGWzBZCA2xTQ4O8cxQbUo3BTzInQdDYUzlADWbOLELhgEKoLn44yaZeT95cup7ksVXY53tTaMNSq5wfYv9WGtGlkxt8o/ZH0d/IOxWcDqGgjR/QcVzEhTbSZ+9d4DBRg4nmanNBdVO5Woj1uGpjf4No/IxOdz/LNLYYm9+NoF2tVYPeedWZDAs9asBnLYJc/Y/UUA5VzXpaJmqQB9lcLz5WCqQOiuhJrjc0g7eyrm6+cV26NIgINNr6vU9ZbW4zOlvP3wle+K3e6e9svlcFWs+Ps//GFFknu+WT+n9em/A1pznvn/+j/+z+kv/uLPdX0yVnRjgef5O+vTzV0b0xcP13R2n5STPk9K016ZXnz+2HFK90uAWS+3OJ3ZSZnPqXZkHbAq8D977ZwHWz1vOdUEWAGoIQm0iCUjgUArwFzFNO2X1jWRHbKA8E2mly6xjf1SAKwXFiApjZwbt1fPx/zQ1Y5cbVg0a3BZJdawF/sMWT56AxtYu/ua7ojCTJbGbWW22MLTZ+I6y7O6mjEg0dfwfjA4Vq8MW4WaI9qaRsE4vmLW3IGoZqiQhbTBBSS8bMi8r1efD3nJeMff3dumMwqsQPogAwOMWB+smWWiR84jZWXEldFnV/geJhKyfvKMfHY8GWXrqSnZ4v6swAoFsEPyR6Xe/8vWe33bdV5Xnvsip4ucExFIgiKYo8QgS7Kr2u6uKrVdo8bo0f9MP1aNfuq3Hj3cT/3Qll2uqmF3WaIsWjYpSkwWcwBAgAhETgQu0kXu+ZtzrXOOVHUo6KZz9v72F1aYa661FqtehqtYao8Cky0TPEQ2IADCrPYWBX8INCJLEPDUNrHgmrNAMkbUXLGHLI4ZdCWU2OhCFZWB5Pn2e8Jg6iCfzz/nGTle55Z1bcOKzzCHHeiMYk4wDs72aD+UUE/uQ+alP4fFDKxHmrsTUPQ35ryt5bC/SMaiJ6IUtzyqUAZlRML+0leyU2fEGrJgZoNBlyN6SKIEtXddjIfN5aH5Sb1JvFAIZv0WLm9vzgbRPV8lmHuR+mu0eVyPtjbb0p1c0DEvMpuYDcpnOwjlKlOQxXWwrirF1sT0gjSY+IYbGn/usTXuNnsjsIKDcBTL0ddvFekFiqB2NN5BY5RdeIQF5jPMQWPCbd1HA48xbe5jaETzx5i7r1eSDGT9V3ZPgjcc0rievBAalg96IvjgnUHkebarD37GIdNhUiClr31JLh6pxHwGl4kAybTWc7u6eQCnfPzJZ8MTTz2lprnpBGEmTW1mgllRZneHn/30Z8MLzz+n9GnqWd8fHtunhAoJUoETw77t08OppWDUwn6VpLJOgU+EG1HzPKcYD2KckGlIa3vWrYNXpEg344XasygXrAtzgfFuvMlTSpQ9gXVrjrs2OywXDgEKDG+jlRiC2dx2MObirVNZbj4uvA4BLIxzSjmncSrF5oHpDJFog4I7Y1DQ37LrWGCZtmBmLYz/ObYSi5n1gvecwGAlXExsciw5DmYLdmOSYJMWoBgbSXCwcNazttAgwIgB0GfC3oFeY/d5jHvHThwH83xGS9HymfbYWM8uBtT96xK3iD0NxoxgxqLFgyEmwp9cXtYCY2wMTXq7gWEmaH6lgK1UoIFNnG1iJS6KL6aRhbAwbc7MxW/V7FWCGZff50te6iX9LiVe5eZTE0P3JyHIFq2OxmUlBkGP4/mTBh1vxXNt6xVLX/tISiT7I/V/JnFkoCasXJ4Z2JL93megMfzuDM7vu7s98bDJomTsVeQYjKk+tyS6eO01Djo33aF1mo1A9TetLksLMShdsgFPQx6lFFZe8bbwKLGYZ29qL/zmg/fMc8edActaJy0FDzl1Qd14z5oDK+mmimlzqBgM3FM4rUS/d+9Sllg1+Gz3u4Ugtx1ZaM3LZCPWgk4K78nf9YTxWe7X5SfZrGZq2Gru4tYpsUcVMryLCFHqHyTTqINU/A5hYU/N0E3X0i2aiqzDG0pKQKi5p50GxzPj5pOdZ8EKtEGLJLufuL7hHlIGEyyMxRpEBaK2AvdgLDdkDSxR9JmXk1W8oZL8kgOYTRQLiOguGxTB0BHnlEx1gRrwMRQjGL34neDRWIYnlNiDk2vWiH5es36N8dON4inTEh0MeqcyMeGDYpF6g5eQWC4WA3sAd+znP/upBPOLmqDbw/dOXBvWzFwQ1AwnWQJKwcbjm6b1T6nMx77RXtnoGh54WKSO35Ll5QpwevYpC65xxUA8HJQGgttwiuayYZBe67a4EaCsGxuaf2dViwRDoN/Xz8+zMofc1wdU99wkZQFFEYF4RfEOMlmBLYJ5y2LWfoVds2OXOkJLyJrhIlmE5TKZhmwqYgWhuV5DGbimjKOVfwvQ3seTe3hSQPc5aEVlSAP6Z52DPiN83hZ1CThz+QubYC+1wdCcbxyseJcIqwjWFugE9b3nar+gIHp8JGV1/zmUtKEym5KFJ1fgMvfJeHi1AcL3LbC5fl+38XFbmEh6D36OixgBXSCov7VgnnWBe7eF0365JE+wBTPXojIluBJGgHntbilVAtjNb9Ngo1/sX1d3pNYHkASei70enU+MzDp7/n1BQ9yng7C/L496PXImYYcx9wVJSG4ggxC8Tn+vkp28F1yfM4Zs4XVBtbuZW96/ZGmYadS89lwWBOi9oAdYjIxAlsDseuu9tz11BCqOHhV5XngP2Xr0SFtcCRpQa+DSzpOWBfOzBnC1MJnpEtQrhGkiM/wwmrTJhWpMjYG08Gk3rBf3v7ep283j4LEI3LOtASaxLRg+68CPBSCuhCzryqqx8CIKWk3YwplW8Kt4icGb0MBFStdnr4lShavd9L5TSmleu3qNlNViby6yynhM4ANgHixjrLv5Au337zvo+y9aTHBqolyoSyzGBWU81IBYRMDDVgnVqRLB5Z7NXPGmsdtKFmJ4lC7owsaq69yX8uDFvFwkQCaLHqueubusTte4f1xvg/jSC8WbXK/A2NatW7Jxyw22Ba/NxDPNKjD3y9deH55+5snhB7PKeoTWdG9WtrLGLMF+1w8unFjC7417ijbL6lwAlqod5mpywEtaBwdr7JrFE2BMvXYtcNNUE+gj6ebj56LDSTIvERjpqiPlUIepBZbhN73PlqEUbv9+1y6xS7CJdWBInMAaxBOkSP9VJZfcUpYbimmXsh5PK5HmuiL8FpDGh1O3GguJuXfhKcCV2m9gy+cl6G0JFw+2DQevV+GZI6Fq1zhcVQ4s3kALAM6c6ZgTBsoInigDhvfapa6sQd+jlLU5uTB9KiYTdxrYL6epseQYENl31vacdb2JdUpD2vBwEXwR7lXoqARzLMxJ6tjY0Iob/7uUuXbt+7wDa2G5gy8vFV8ZaxUWyM1b1+1ZxftVLz8FYBkD92dPrtCa0SMQdg4NPNK5JIonciTK3TkPYMVm91AXGZiAwvUx/qxIJtKpPR/FAPOZK9itjYgWyJOQUGoxE9hO1Ui+Go+uuWwUwXJPY4RzjSfGfjmjxsZOiNN8w2Fwpq8MCa+Rxt1ZooYsiT0pxwCm2tSv3v3N/ZCwg7FtouYDGWl6qFQ+RXYEZ6FetkFsfY9wuQWbQO+YlsVFlbkWzP1wk0K5v5/kEP6+QG6t3NZ23IkEcrrfWGdZweJwxpsWhAlwxFbuToIJcRE6GEE2kWELwwvSWG4XhHBKNLwDGUSFWwEwhuuCSZYvFf9Vh3ujaIR0/Uar8f4lBQlgpgDp3JJvel5NBsAeVyuZ4pKSO5xZ5YMFmT3p56RvXvz2ipvc8jPPdkOZaTdkJbuTRAVduq8dJQV9fQn/7j/YgSmUhd17MtaK1cJ8mbctiATX8prodxSbAvN+6KHdwwM7HvDG7qg+yoLqgAT+KMH66zd+Nfy7LY8Me2lR8+05Gf+6PtQzhL0228zFqwqwbRsu6/k/37ZmuLJAXGc9g/m1zCdCiwa0xZIZr3sCxQmkgmmqvRBKEkij6G793uY+s6ZY2AhXMNkWanxtpo33o9aV323asEnlOHe7sE327zhJIMXWVc1Qihesee3GdabJIbzvWXDgVo8pc60oeG+PD4jrKjh1sWjYe5M4ZQsCHxnuX17QyEo2ClBYPJDMhGBuQR/BEWHZgjoMgnpZGOJIF9Ogzp2VgYV0DCCPoT7S7A6jmRPCmf0ZaukcBdYu5N0TgjkQINb42POBCoFQ5xxaCNc6x5ofZ9n5+wLlcP3BmZdW/WQ8yJnLF3ROUq+dZ6HiIWuNrQJDhuYGVL6D2x6oJWUBWunlK8TNsqILlze040p+CVq6KFW9h++JOc2VwLd7UfXls+8CJbV8auMya9CGQ7SeefFALDWXmFeJhenzegvzisXMs+F9I7vwhDkgrrtiBpcMXclcN6pGRoj+h+e5Snxve5Lv/faf7wPQOzMHiwHXvBe0Hoj7szluytqg6hKa35ZQVeWn2tZcpeNmM4wxtt93z1gszP7QkqLhJl/+e2FtodukghsLi9XYru0iF8MZhiNHjijyngWedsKAJkxCBrejIQw0PpY0P/PAttxYfQk7N17Uy8wE/Z2/UVwd4Uo/w5swJLTxqCGCIN+8RUWZZOli2S6Vu7JgAWYWDRfVjkmJB1i+CHIy4GbkroFjZk7SjcF58xLSZC6tl9XJweFg4GKDL7FZwGv9GbM+SHtPUkeSSkIfYz2w+llgjijubBIYUkYcfvfla4p8azNQYArS/rkT37h2yS4JZvCvFIIJRr1+g1r+6BmuX700HHjr7eGVdQ8Mj2J13lXXBXXvpSYzWUnfnLs0/PrwgeF/eekP1SldwlV0yE+3LhlmNZ5vlaRwVYdow0ZZ5D4c4KkdDIyr3XNMUXa8LfOv+Ufdi7Lg/ez6nsAfljL0Nq9ZmYJ2F8FogdP0e6y+WV2PScH9fVAWM9lWwBCp8RzxdN8V7JQmb49iGPY8usf35h43Ne4OYvE5sFEbBAH7/Y8tgyVEfYRYQMx91ilCqT7Ds9dY8aj6ey5iPnfBFDBy7jqoJLhM+GQn5sD8Qay252SjQTChz6BhhQhXhJIFv2MOjnY40xEaYyt1DczvaeYECU+dvcs9cLmbOWM+uxk2Yys/9wmNoGNJzCX7Llgv0AGIfQQTUKjvh9XK2fLUS3jKaGE+6WDCOWU/nztz2p5oygioSqMarprBICsRPu9yVbYEB+fMUPku96+1gN1kxeVQcDzRolPebg+Er+D4BbNYuSQbqQwxxp3GvhhNxnkLPuqefyPI0EXLUpMHixj6K8gBgW/fzl5DKUP9oo1J6npcUYEz8jwIzgOvAbe2lbxIZ70LGlEDnLO/ROfSAMuxE8fvN0BuzeEJiGhmEL2xfRgECXDgLBiqgDoPzvPOnTvGr/xhvTqA0IttDFET6OIw5QpOLjifgT7XFkZjZbg67RJbM4Ek6VppDhq3knuwsBSGD7Xvbgqil3XFe9vaHrnNFXDj5w4ssuAoHA43ve249iq5F9DXpsXaAP9EoPOZWSkqVuWy+LJwEMlQWobVpXvTQXznzp2ZPzaD5umkOLWuRaKFWqmUb6CM5mxakUAp00Y9J0wV4WqhLcHENdC+NAsiWw2LypQZhLLmgb+x0a9qE6xavdZHhQ7TX372+XBFbuCuXbsk6K5Y+XL9VRKoHBCarYJnb16zQfN1a9j0zYXh1L79wxLxn59UPzsgjCl1gr6nAw2FDZz3hFr4fHTiyPDjl//I5ULnSPD/avrOcEHfX5Q1um33w7JutU8Mj4wP9G1h0bPGoIOhIQS64wMChecI1S7URCL0Lg6k8dsK6j2puWBfORFBB4ln7znarEDnjge219opTdqWUNuNU1aAJJQgRHeq0L1hJQlqCsVP7g0bDvps6HNgdKGJOjgjiAZ6JXMPPS1Vx4rzWvcaWY+VcpsxjJkeFqiFjxpK0zgI0MaTkPAuS7s9CCL4MHiAAbrSGxaerWvjv0B7VNiuYD1jRyApGmxaJ0IF/n3VZ8b1v1QdRNzTswTrZMEd1sG8W8uE4N7eq8ZVA/MggA3GMQ7dh6AdhXxwxX1NFKrmqBNUCIqRfs3r9NkzXmtKH/jsKb7xjapVAhuAPa+Sd8ozoDCuzkCSzycoAAAgAElEQVSvG5fjbbnS3kfDJz3vXN8FrgxEAY0EMiSrt2UFY47QRsYZWPJ8IpuA5Cb3m6+LLPS7Ao/w3vZqPB5BwTYmDaMlcIrVT54E+9mdTCiXrXliDrj+PHmlgVuRafedtTqt8ri3CP6dOns6ek0j7AcsuTr60n9DK4dHaW6F/97A+qjQ0cRh4OY9yFjA46pjPUFpiplXC2Q2gTFEqCcFZSwU1YagQbpgqHOBaEtggy3gr12nGA3UtuuVJp2Se1R0IiGDZ2Ai7QYyyWWhgfF1AZiM746s0mtOaOCwIpDhRSNQ586lPoVStcsiuHbzumtXkHxAkI3xbVNBdgKB58+dllv94CiLkMWkDgX+CJj0aglJlJCjwUSuy4OA6kXwDivXfcLMCY4rSYuuq9DMtOFWSrjepRCODib83RtXZ4bLwj+XySr5xS/+UXCCXCQ9KJYZY07pTik+bU7m7aGHHhz27HnQGYPr168ctoouuP3b2eHkpXOmkD2rQvDU3f7tu/88PPXMs8MC3eOmIILFsm6+lYX6+ZHDwxM7dw2L5+jwig/797fPDiekkzas2zbc0zjluzgg2EwMDgDWaLe+opodrma8qPZW4tEw73CYEcw3ZMkz8HYtsaj4vvmyzB/KByGCh7JNdZdRql0K1JYbQkL3uS5FfVmeEMHJ9YIy0h1aJUclrBEADRG5vgZKsxQ+5wy+tRNcZPV4jBpXe3xRQAiniQagpUDGFvP4jFlw+LzBfIpRTn0ZLDfGQoCyX80WMNUJtKisOn/VXDB/rq9szBmhUUlHYK7yYs1ZlnWHUqQDkcsLYOW7f+gcC4lxskosepz/0Xxzhuu+3AeFArQWhVWenVco59e00MJ3wfK9r6UQWH+yJcFY4fvTAPeMkoyc/IOhpvEePXbE+9SZmlL4JDyRXASkyMuCUO+dlRB3DED/XMaB+UQumP6WCn7cMIWKYkSZRWNeddbPz4dC8fuo0Vz0Xl0LmNT4vWFFr9aoEJot5oobGC4xGwhvpSCkShhzQTbNO8lOJDClaTBnINCpryGZ0o0CUg5UlFxxoOeIHjh18swpS9jWzpO48MgNLKFtoMKCN/xIi2j+NtL+v1s/OZsmeE9vYmNTtesYPJW/Wii7u4Umo4nwLDAbADeB914VDuUP6yHOqtMK5fE4vGw+BDMbG+t169ZtcocWD6dOnTAjYra61zIOFhANauoQN2b8XqAMiiaObDw2GAoINxcs+4quu05MB2O4pPHK6l2sLuIk07zw4guyFhZLoJ2ypUwBoKNHDym1eaUZAUAsLkBEQwAwbmlPrOkbzpisUpD6O3gxxXGw/G/ouejx5/p6GpwZHDpQJ06dcgnK7Tt2DELLBCmQkCLBJuuebhyffLpPhzs8cGNt+o/AxRI+T8Re0fDFi+4NL7/8ig42WN7S4XFVm9sqyOSOoJubEi4/+/kvhv/1lR+43x8BxeMnTg2nTx5X/eYXTNGbrw12VZzSTw4cVJboZnsU97W5X78mvvGOrQP20qyqDZrradaKNrD+Y+4RqLZIPNepYQsMM4I5sLwllNlVYND0A0TojeiIkhINB/h3WivmCst5k2oxr1PGKdQqjiuKGSuQ4N8ywRCTgnmJCh2tW7feQU2uQ2F2H0H2hzw0C3R9H5wV3DM1W8C6EYLEK9pCag42WPzvW/Y9bpS5m32W0Bp7o2l+sFx0Mj5Lx5ZRQXWNp89P5N1EUSIJkgTrcr5s+SGYjYmWW273WFxlrEVZsqPmxN72MYiYN4Qz90kQ+aKhB16MPYZMLDs7LT7TyT4kmEdCFGvHueVwduqyhSB1YvhtBd+x/PHaCM4BIxw9esw/I8AQsAgw1o4x8fumfcI6ahnl4La888bR57q2RLxw34s5Q95UnkOfeaOXeuSuOOnkJpKVDGPQqT11ki20WeOaV2PMWLVFH2bdmAeuy3tTxhYLOUliGEtJFIlVvURGEYF5lPDt8gz5fcoeJw2fbGfuDayzQvtgruiFvyOY/fBV9spukrVJtMF/7+UN0a3HJ94wdh/zy0mX1ouoF9e3YK4avN1WyBgiIl9f2Qy4WgQFgCcui7rFzOPqU4+1jEAnGOC6zKBZNaZVSijAIiWY5eQE4cbmtxahnOuNvIAqXMMCOPBXnXP7QKAkgm3fNMZkxoeL2OvA67Dv3bvX1vTV66LnKTD4zjtvixi/Zrgrwj7Y+6jtkp6ZhQSnpAM0nGI2it35ieAK1veFcwpCikGAe7igah+bsSGXet++L2jXN+xR8fvbWC5Y78a4lO4N/Uvk9AsXzw4zOojXrmn+NN4Na24NO9YuHP74X6ou86XTUjKyTO/tlFW+Z3h23eph1T2R+OGQSikt1EYiiw5h88s33hiefuzxYY2E2H1ZWytWrR0O7P9y2LySpAAVvpq5MbymTMMtEuyP7X1oWHB/3vCG6nWcW6uqbUAfug5VzO5qjW+YoqfxUuy9ijQBGyWwJkxZ4zX7RtYihwWxgUK+4kSUibhFwVjem8ZdOSApWLRbFjyJMgRFebF2XcaVuAgKlaC1O8PomqsVaCHFHRjqkpgCWM2dedYHCzyVPdeuvaPrWOlVIdDlGst1NT2tjBGfH43BwUnds88SX9tlxhKzUHGhKB1K7Q1jqh6HBKUVQxgzo5hMpXmPO8uPq73ZYOJz5RnOleDpWjXe84wJOHLi3AJLIEiWqYgTwpKSqBe/Pe/xGOeW4APjttAbwUIRgPE4olwz38Fxkx3cdUECF7T3jDW6bp0ojRoDBgiGEHAGQW6ol+d0XnlWPFDwdq555MjXFuYoN8+f7tUwZ6AAeQaGJcYwQ4938nesbVNoJ+Vb5FHmuC3qXptWeuDgDTu28dqUyk5LJxiInFioM2svVdeF4Xbm1GnHe+yNYBQWetC5F2D9S100TZ60ziP3HgnmlqvtKv5OYG6iHmsvTlsGvWi/L7gnrW1cw7ae0VShgCkxgdKdWlgEH4kWfU93vygrcTLaC8PglCxGXPZJbBriNsA62BaTdaWsaJ4FpsUWNR/FNUp790SurQm1GkAXOTheSrscWARYRFjjhh7Q0lgRmtSOYrvQEQeq6nickQW/VpYyB+uiSqF+5zsP24o9eeKYmSu4PD3mKW24559/wZmDrupnz2tc0ITyq+dV55qDtLibDGgMZEyd0+/pDgxlxzVI9Ez0QkNKwUPeIIz59vVjwpQvDx9+eW3YsGLZ8PDG8/Iilg8bNyyUopKnITrfioWrh01Trw7LF4pLirBCGJi3izuoZ9bvTmvuVuvnaWFhgqOHI9+cUKq3CjfpeXxLCf0rV28Nb6vs51JhY089sMuW8AdXLwzvXjvv7LKb1JW2qUUAWZYXKJx+dKRaAhKL1dZnuZn2VHCd9X7wVjB9BCpeTvDSCGnPpd6HpdSt6reIObNah5x1A7cjcIjQ4UAsVu0PYDMYOV3CcZn2hOlcuhncdCw235nDr3uFGpWUfL5P6cl0/DA0hiDWPvL1aRFWMQmeNecj1lw8hdTmHuHGZtLArRaDpF4YHxxS0sQd3JSCsjEhwdgwn5kE1aKL9W4IwcrDDJ4YNIb4yvhhr7tIF4JTZzFKo4P1UR5kR9pS1F9gQXSCFIKcEgU8c8MqnURCISgMAc5PK7I8e9hOEY78XEJTX3me1dqjvAmY4axKgCKYEeiuCSODBGMKdhiQB8rmzJlTDuC3t4EA7Llspc3IrfCwQIshEYGb3zmGo31M8J6iQ4YP7WkUJFs9/mwYek0T82laZgvlWOrjhDLglp5nPGAHgSugiTFAeQCaUZhrr0/yO8N5hUXbY+R9Gte02qIhs4AsRxhzb45JrLityK7GD17bmJ1JKIYxxpttdI0R9FG4S22GXlgKkcdSIBFEwTY9EJoGfM2TQhKIBkzUluSCBx54wALsjHBbH0oLOSYo2h8qFAwKsDQOJc0aueZNYcBYBGQQmZpUUAaT0TgTY3aQAkjBWVpjAcoG5W9LnCGlTU/GTmloX6O6Vrt2MqmW2lyLVUrR3RYoAkWmIG6SLDoXVeF7Cf5TJwgM7tL1qpatNj5z0bgXFvMhldHcKbiigyWMk2AksAiWAz3yZrXgbCBzO8FrdRjAqJbOPSlFdW349Yd31Wljenj+MaWbL5bQXrN0OHL42PCdXbuHhfcWDhvn/dEwXxlfdwVjYIbPccID5rcOledLWNgtbdT7yvGHsw4tTeP4/NDXLvG5VfU47ilQeEUUq9uzEk4q3DRH+PMCHea/O/jl8N59RdkVQqQryh0gAQJ/WMvABQgRPUeEnwlNsSRQmrov78Eaw4NBMPf8kFTDy0pc46XBq/ss6vpkrZIcBfSEgKEfYwewlii4BjXuqv6GmxvrSN6EoCbqaoefPqUA1FEf5kAYsfawWrl/d9Hog06E3ck65VlSTW7kZVYJgxYc3Xm5PTXGHWVDUC1MIuYBzBWMnxiKd3hVaGuDgCL9gXYKlmNf2e2OMIwASRmDWeI0dfDNFPCJCb4JxOc60qXkkpkHFTTX5f5WBloQstQ6lsP+s0Wusbu5g85A0wkNfRAEM70MmCV3bMHc8mGR4kXrNyrgjNCUVU+NDDoFMR9kdp7T/kcBrVeJ2o45IExh1AAX8C9CP94HLyxmXg39MZZblWDT+2VK5ywcYxK4xtQ+7yXr2LG3gYIeeULlFbUxSrp1ryMyg4A2f7vl+bYbZ4sZOUQNcvIsLshwa7ZMp9Rj6/E51gEPxSpCghnvZershXMyzMZUj0loYuQ+1SQwSR20Y+OP4YBonWgfdkjXDKA4BxZIMKls9lBcqEKHlcHh4f6xcnRg9H6i00vpgiv3C8Hs0n/Cs3AbOWi8j2gnT5IDC203gH4vQqfSctg5/J2cwd9vCmcFjkDbsbGaZWGhXwi43TKbbsE0yYzsgwIGSeACbvAD6iZN/jvX4jo+1LiAhXn5OggbtDzzrEOFAnLwSmMB+3MKeyU5UA4eCwZ8FBw65QOjSNwVu9x6vpLe6SAIOGDBP7el4FYuPSNWx8Xhg49odTM9/MHTs9qQt4ctG1ZnQ+qZp+ctHtYPLw3zb8llheeNi6zNeVNW5kpZl7el6KZgw0gwHzr49fDoHikSdUbHIjhxVunfUkC/+fAjWeirhueffkIHXdlZgpKIRMvOENVuavjtsRPD3145NVzHgiHTkg1MPQwVFEK5OOijjetCP0Ac1MPQnPjZ9A3cbmpbMG9jvDMH6g7ZUZpArFmsUTC6zVs2OUX7hoK3rOXhw0ct6LCWoDdiBdJIgGh9zyNW6lJ5JShRDi3QxyW58t/KOzHzpSwp4A7gAyr8kbYPT5VYAXQoGxwUYMIOqn3O/TvIYwXE4SYZxxK0C3qlxnaURGAHKH8LNBf7DxyyUAYS4iuCAhh3Xll5trxrL3Sgrs/jqIqdDjkCwrAInqEtyZyRbq7LkWGPLlFsgzHYelXQkP12Q/Ccq6RplA58lqWKFwIMgcXrCn/UT9HfMDoYKfvVXkXVRXbTC3sNCNQYI6vFunA7L7le1zAyVL9mevkSF09DsVxQASr6AKKkz+qs4Y3C3KDGCgFOUygnUsc7Q5J9Frw7noBlSnnH1wkaogwlsBHk3Mdp5Pa+uuZFZQkq2GuviHNHQLESe/Cw2G+pfdLWuLx/7Rvz9NnPuh7zxv1pXbdUe+fUaQpx0bxhHDcghpL2W0ld77Z64NZTZ86fNV2Oi026OC1oJ4Uzv2vh3H/vzTD6GdlTGB5WD4E0rh+3IPfAOsAS5bPUcAbn4/5oQqxLHuicWgJxSNoCMcbqwxuyt9scWdNwbQRhKFSN52FBNqaMrOXhGxa5rWCZSxly4HGviv5mnilMkMIFuQYCHkFKMgIaEY4lwsmFm7SpwJGxWnk5bbeetbO8gq2FCcKE+1CgiCQA8QJYZMB/5saHFp2v56P0qrW+g5E58AijFlA5JBHU1FoAu8OiBW9evpA+eceGTz8V/HF17vCDZyl8j/VM/0VReGQNrZdWXnP3pWHxPQml23OUoXRqWCOa0mJtlPlYEBIIXykx5ZISAZ7f++SwACtMODZKDV0j83f49MBXw+OPPjbMBU9EWWJ96/77PvloeGTnbgu8j+WG/uWlI8NdsTfuYjlbECloWUoWly57QoEXB2IiKG5Qw0TXRCHy2/bUEFDec1hzhn8S3CRwsmXrFrfLIiDFXFIXo13QBG0p8i/lUoK5reK1EoZACK7aJwMAIQw7xjQ+jRNvjnVgHxBMYx/C/gEeIyiMULeQrGSP1D4mfT+eAHKC57TQNvrEhow7jqBl/zqwqJ+pGrhD3hTUvv0Krsa7IAClaxZXdgQjlmXfSmbSULLnKQiE58HzgN6KFugstQ6ama1gaRGBhHKifABrRHIHjYbl7owsU1KH57iWTqiKcMgZewRzzmbLDNdM5j+euQRfV2QLa2HRqFPQFQX9sFSWKg/A+0NnkfXj+yuXZzWmUPdI3SZA7cQXe80+3IGIMIA0R44PZSuN0tljIOHRCsqAumaMBT0ROKPyj0ZeNQKzGURuHKz/2EPmemuu2uJeIkaSLXCf82T+JWAaZstdwWckLuE5d0JZxiJFUArE+5BqkvqcA4p4N0ePH7vv7JsaYFvMbUXn8TKx/c9C1rngwQ5t4XjjlVBGyOsHYAprMn0/oscZdwmF5aQqlF1VxNUHkQCecanasLLWoJO1ImgOJV9djwEXAB5t4UEcBv7Gddl8COzR5tH7mtQdXDm82Vj2HKBocY+xrG4/v66FME2wMNWksLquS2t78vXUCIKeKzY113YaebmVIwzMriYWl5SgnhclxGfhK/P8PAcHnMSPSXz/joRdnke59hJ03caoLeaRti+XkTLBd2ZU83nF0eHY17eGL7+5N/zgqQWCMa4PS8BHZ+Hf3ht2blo1rL27d1h2b/1wSzxetg6F5735CHSaSaL1kys7T5vouuCCLwRhaKRqD7V0WC3IZJmYL3/56zeHe/o6Javnz554ZtB3w5eHDw1fS/g//+BDUgArhn0KSv71NSUDOeKtrEwHYYOpM08WxvasxnUhOJQoJBRgH/bea/zM3MEoIZ0cDJQ5XCP8GwGJF+JNbg1SeC/7QlYjFjNWOPd2cMseB10nFpm9weeWi09KghGW40rj+QlmcbCuCg7BqqRyGxDLtGAyONp0kOFU9uFqXjxHxOOoQ8fzjowgKxjx1YlX6D9aDHGA72metomPjVBaoXvNIV1Xe28R8QbeWV4U4+oEEX6Hoo8gRnmK7qlrY6XCamDOgPbgCmdOIvwQdH4+nbuu/0EAFUXHnDiLVIIZq5gzSoAdHr2tTqhoOncYJIEcUuSrg4/2IaywiiliJVzFocxdviMPYY0NsPnaY463aCzUJJ65DFWSOizLFKQV+4mKbQh4rHFZ5rCygKZchqHOluMUgta8T2y15vs+2wnGwS2WIdjByYKsoHb6TGpczMPmzVtcQRFljFeKoG+GDVZ+t78aeSklJzumQDstx6GU8ci4l8kjOa+SsV0onwD4Es1vBxwzT9mzli3HT524z0S2q9/tZXjj7wtnouU8ZJppRrojnCOYI3jQsuBPtl6LqA1NZMQJlYUKBgggToH2a/BvZak00T34mK4JRU6YcW9C96grTqItpSoqFLc39Ys7CBE3Km6IhS0WdrnDLSgbq8alHpdkZLNmcWyV6HNQ7VgQsneaxmeXTb+7IcoYlio8Z7ezkkCedPm4Di97COBP4OoII9wrzZvHy1fSTcslZDOaSoO7rvuAK3ckGfiHecrBzj97AlZOpKxSPlJWEpHxBfuGC6dvDO98cW94/qHFw85tl8SJRvhTxnIYdgi/W35Haea3HximlLq/ANqRdvhJ0bVmZUVdu3p5WCuht1XY6x0FqOjccESUsnsyibeIZ7qYw6CuJDOCOv75w4+HZx/fOyyhOL92wnXhzRcvXhanWPgtdD6N8dCFK8NfXD8y3FRHFTu8pdCwnEcVwbT5QeKZJ4xD5oDgrS0gexMEuNK5epnr9EqgmAseiAx3kkOAYLbCrsOH5Zr0b4KJ1OKIt+XrgW/70KVburvDk32pn2kGe0PX4l6UfIVv7S7oGhcJHQhp9v+0WCtYmYt1GLswU683QVTvFcEyZqFgbCCcZdg4qFz7HWbPSqhSWNeaM+ieSwWZLJFVvlg1WujAco/ecGTf6hmx+uI91dgxaaTsSNtnfvhqa9vCKYwj9+D0fp/r6yfAfSVnX2tCAIq9tUzPE/pZanMwD7B1wHmdtSk50DUq5Jx7P19QFT/m546EP+vmxsfaTyhKgvIIQp67ez1mfxNnUmNbCedVaiWFoMVToNzBrK6zectWN+xwbAZLUmNKdiHesDrJaw6uSYGfEuuBcgy2YvHK9OzUTSYZzmfFVEXzDe0ZzYhWGvgvz8GZ89nR+/vs7ZDHh1Ii9wBjBxnScTEEKGtpq9vnW2MsfLoNAbwsPCpuSwCQ96xUgg3zfU8ee6jW5GRERnQ5W+YIA2Lq7MUz9xkAwoyaqdzLgrcyYUoR+AsTzcZz4RE9BPUz0IDduRng20X3dRs0mS0iJl8Da8FDkaBvTRpXyq0OXb/iDlGdKRaBD6P+8dmuk9HuUFueDNYCtnBkhLDhGP2+ix81lMDfmJwkEsStWKqg3ki76zOuA6vaDbwS+CDVMxZOmCOxRBhrIr9jFw1rxrUuyq2yha8J9ph1vW44wLUWyLVxphTWP3/FW2EDM7eFobMxW+P3cyP2TBZi0h0sC4RCEDBtz1MRbTFR+3mnRZ+7Mny8b2bYvWXF8OhDEgK3tc6ymBcKX961ZfNwT4d8293vSADLdWeMuMYS0L6m64tog0vQLkGTI8goLq7AzX96/x1vpOeEE+5ShJ2MxANHjqqv4JZh0RyweYSOWobxLNW666Yoeecu3xz+4s754YzWfkoRcgQHlrLFuV32YIexvsKUwcK1uI5cNgl/vfjHHFRaSMUCwRqUQtP8Y72RZr1CtcWXKa0XpQ3b4vosNTIIIElwaZ5u6Sv7yrUUtOdcpIaEBCxpZlm/XyqB6MCanh+4yNYTQgJlorG6KI/mg7FgqabKHb0YOUfQGAsPr2xWhDPPjBcADc+9C/HcwMq5L2cPqpkYSqv1HGTA3ddYNz2gWAMFh1Qwnt2EBYySvarnwsOyJU1ZVJSz9iyCgApmBOvJ8GxsGUHMe22MJKwkSCZGEWebxKdZ5h2BVawOC3nts/YEGS81HcbxHHDWKAhj/ewfzfl1GVx4lODxFyU0v/jyC9+bh7XS8rpciVetDy+iaL/240V5WmDP69ewfss8B8QPWCdqNqN4uT/XMsPLMUatH0Ja1ryDhJTS1RpRlhYa5hXXf2Y/pxkAe5yzZfwYLx9Dz8JWsSgpWDM4xPFnXmZEAMAzQ24YgtDrHnCfjUTgHPB1yTvKAjAJui/Fw7CYqVNOAwveSwwqAWRKLqDMMh7YXumaTdOH1Ba/Tnzn9PkkmHBjvMmmlZljXUKPvxtAp9SnDijfIwiALwiCUEieDR8MiHZTebVVAt+XQ4CVzCaekaVsi1wTckmLhhBtK5WN3ZXdqGWK9d2CkGs2zmO8Fqih8OB+hiaQd5AQYcm9EKz9t8AfZMylRZITTmrS2+q2kCcogMCq8pNMJH/vXmQRGMGusTa6Whf34/5UkbIli8BzdhDaUEEVbWCq83EYsZR4DwsH5gT/mM8SrW68PHWgSRUN7YqFYoE5eJ7HYqmAwixZqLKc6pN3Ws1Q792mt6JYJSKsz51HbeB5yhhcM5xThqIDSkrDflqFjf5s845hE3VxbaEjEFOMZR7lPAmSusyiBCb8SnGVz8xcH75WSu3etatsOe8/dGD4RnU2bmnDP6e2VDvl/t9W52V1YAgPFsVJ4GfJmuGvlswqeCi6I/pIignrlU1Nijrz4II12pER0Cm0njoiqb/LvBDlJgEB68nCXfv2puZg+fQqHyYEc7qj4BpyeOV2s4fhJJOZ5WJW1PhN9T2Ef1fmc0oOZUPt0gpn1n2d3KPPLZVFy+DYkwhmCxTDgGQigltSciB1uBEg0OdaUc/DxdfzBTuVpV0QH+du9Up1ZJdyIoZAyvysPLHlVSxrzTqVVhX8cxWF4n2mdYedg7LEQtWckOpMgXUsVwfDmVsChXo2zhCeZ/pGxvPo88vepwekjQXTAL3Crk3D36I0qNYYz9XQDxa6/jEOzsF8lYJtzxAoYOECylpK8QgGOqekJOCAJ5982lDMgUPi4Ov5GUNj/1iWCOjrt7D2RUnUc1jQ6lrcE9iIxrlLl8ljlgngjjd1HiwPtAdMqyvvnAAy8aDPv/zSHXsI2C6TAUb9Gytxnk+yA8/FZQM0TzwHiV3GdwsvZ9/2+ZuswscczGrzwmLhnLQnjtK2oYVVb4YNSVaqTy55CPRxW2eV5qt4LyTwnFdtnbOn1KRBin3bA9u0d8XS8brhTWkPtWDG6jgjmg4uGmmTCOaGEdpiYyJ6owENsikY3EUJ2itXUzuXDZrsn2ByHBQmZpSOrEm9pQCSSzBi3Wlhs2lCR0Kb8IAWVvo5NP0xobwjraaogVnWBp/E7TrI1/UnHHzhnw6xD1JnaGERl7Xd0VuEW4KUCcbB/uD5XRnOhzzuYSyGfD6W7dSoj1wrEKxkIvFkM6HabekTKcZiYYL1MywGaGQEQJsTbW2uQFtjzyNcnNRWzUioQVKSsu45fKHtwQqBoXBPQvmi6DkqlWhMj8Lc1U5H98RaZ6wvPPeiFMeVYZ7+znv+cHrd8KjwUgrwz8HrwDITVPHPRw4Nf/D448MCShXiKqOMBU0hQKcXKvgli2uDrBpKgoLXf/jV4eES9WslcLdTWlNCZo42/SWN84wOyS3tDc47e4ZiSheVPo3VgKCjAwRfEQQ5IPFOKNmJgEUpkeDj8pqGsNpaUrd14DDdBx4z2WvrFMWHRofL7noYGi+bmkJcFGjHSnIBJDIZ1X3Zhfb1dw4vxfnT5y7ZmHhulLFZ+WcAACAASURBVLdFaC9TTV3qQbigDa4zykzXXLVyjT533dawcWB8CsMMZcTI2DLNzX6xYBcpwi4u5MAZ+0pSL7CavBq9Dzf3uoQMLA3oZWsEZwAL3NC6p58i6041Qd1XygULE6opgsG0MeA+rTZ7HlgErBQcHUHU/xB0Tp4gwKW5p3WW4Tl5NE5DX4S1t8RMKfY8z83ucFKK7sc5oV4ycJGDZAqM4fnBzb+hsbtjtc7TFqXKYzk7ZsApN+av7unqfblqpRrlmmcN04JsU+0vQWHAIdzzmrDrTW4FpkqS1CwWFNDUWpI5MLBYN2O6PiFxr/YfPCTK3Xp3JsJ7czkCxDvrpr+7OwzGHUIbuaPnhzqJsUQ0EIPza5UeePzR7ziBrYU2+bipAZLCFJ1g0sFoM1l0XeJHZNpiBKSZNTBUqJfIyoOHjjqusmfPQ8KbsYTp/i7lgYA+de6kJZ83mQ7KoUOHh4cffjgBAVlbjaOMgoP4l1CrTIUhEjp3OHH81HBJG8OsBglUHyAJCT4LF/nYsaMjVwC3BBaCsR0NLoVOxN3TYUEAgSPzauHagbA8dArgNGQxGWgh175hjBEbowQ6at78X13f0X0dEA5OIvWJ+jd+dJeNr3Hl+QkUJvWW+9Kdt7H3VlDNkqC4DZ0yzFXk/dqsbanTYodXUjeZuriKbGAChgiEQCMRoNwPwcyL37fbNSpco7mIUBjXHyHabGhHT4blc0IUI1tA2jxRdHH7yKbi4L7yyivGVdtqXEBlPL3vuhJQpnUw12gzO/1YmDW8Zp5/lZTIlK7DoZkrzHVGgpOU06uXyFSTq6+v08KVp2Qxz8pVPUlRGgKymv+NavmE5bZPlgyRfiwWapLQ/JbER68zWDAemSmTlAilu8YFC2w8Cqw/WAxLpFw2qra0G7cqkOdEILpSyCsAhsOa2+RMT9UJ0XMRHDRTSPegah2CjJZTt4WPX2bsle3qNcLikf3K72C9IKxMTdXB5WA+tnfPcFYC45yUH64vm4cyp2uVzUZnjrTq4oygFDuZCWUUvnEbOcAlHFI8ghnBe+eF0e7aud11VmAIrJbQwzBZpvMzvVy10QWrGPXSfBI0J4BLk4qtW3fYXabsLHOAZe7OHmWIxPNqPBpjJoaPreSik7lKnMbbqcxgszkr6eFHSU4EqGtyaC2BKdvyZS8n1hTGB/e9qkqDGFgOzmtM3gPIivvyFGWIUaEPZYhxZ545NgrWqtaOFmB4ERgzVJdDgJoiCETsLEjtcM5wCdY5Vf/dNeKJQ8k7ZJ+h9A096VlQMt7/Kg4Ee4uIGEqcOjPAJ4tE/cSqhWqJXMAYu4PgBevl/qoiCcRqaNUQpYmzOYMYBwj78oa4LwFK7olXr5UxJIchgBfQMshQq/Ykn0PJLab2tD6L/EOWTJ04HcHcwvkbZXchLOBTUnEMTTbpopuTDLfX9YWV2aZMPPdRkyDBOoZ/6xwF3XCdFhNXhkkf0XTYOJoaBKXN/5pkFpgNQwJCV/piHN0huoVl11dot6GDeakp3QHJcVcHY9UEMMx7reLZuDMEZHRAWSgoUF2pjmy9vidYG5zYJKtIQEvQNW2roY8O+DEOa1S+Fk7cbIJ2C1lkj8cHNm4Qn+dz3Rds3IYqDAk2N+/t7g7tIfAVS3kEy9jNxIXu2swJBhG0bGgotEW5cdpMq7U2WzZvHt5//30FVaQYJXT/4OXvD5++/e7wwtYHVJlM1qwsz6uU5Lx2a1gmxsMNPf+0DtaU+arQ96Q0dKrO6iBelgJ7YXr1sFALMU/w1umNa4YDdyUAL8yIHXJMiRxrh/WqZYFy+vWv3tRn1cFC62sqIGR+gjpYsXRb0XUJzTQGjNvYlEuYIG7T5IC71kd4XJqjquP1jOIkOthY40v0PMwdinWDlMI8PSP7ACYF1v6M6IoIa0qwpshMB1RlQXFAi/rm/a/YCzWrWb+Vq5YNTz7x1PD3r7+ug5og5mK1TKIZAdUD3WJIezhhzBythgF7//G7cTPf7AX20yplT+JlTUvxrJBFzb5cLQWzbJVKxCoOwP0RJmR/Llbtjguq+f2YmDDXVJxpjjp9AJOlbG+YSXg4CJwo91C4bICIKYBidMVC8F4Hk+NNGn6zd5faEXgUzY4A5rT3BjyHtInQ8Bc8DM4SBoV8wuHwV/uH6yqhYGPLXGgaEIujLcbFMiorokTk5aHyXDRJgo90fAtXLy7iTrg7yoyfNPZ4OBgsmTPuZ/oeXnONi8+REHZb8YRvvjkmq/TA8P3vY4QQxwCaIUYQSAnGB/AgY0Bw2/ADfip2Ddfcv2+/FKMwb+0hx0MsQ6Ik8CyYZ8bMHHo+LYdIeMEYEAtISm0tMRF4/CgfrHGeR38/c5JEokuBXLxRwspwofxvTp/QHDNtTC7a7/7w2muvDa+++qoK13wj6/khD4SbQXaHanJOFdXAhnCLKM/oKmxK8+U6HfxDKOCeE+RjUhpDxpWB1M/GsCDWAY3Zn0QPCqbwgEySOarVfaAF4aR735rfm8ScxigEazJ9j8CzVUBEuBgaTWMCl218uLEkHxBtjr4GXW8RzBYQJVDbgh+xBDROCwbdz+nTxpI1TwpUjK6DFViBpQ5ktrJj8e06+bCGZRF6XHkH5SXEUh/Tv6zoinlirFMWCEIPywIhgyuZAxc4IB6It4Q0shIZhNGSUfnee+8p6KRAnnBA3D6siWUi96+/KJgDviruuPbEeYqYa0xsuBXMKRtZzzmrObqqsXyrwMt8zf0aCanDm9cNB4UzfqsOIbeJRkuoY5msUg2RFKpKJN+ReTBXfZbAEzAavPebt+OZMOczsq69vnpG5pj/n4eQ0UgdDxB22ayN61qrZQr6rVBAkrrVKPaTx4+ZqjTV1Ev4wro24+7YRls/qY2bNmXNk4WNEPJ/Kh5SzGmljBbqPTgF117z3OHYN8dVN+VRH2xMQRQ9rr2FliGzNENIlusNlw4FasG7BKah0Bz8VeZmoZ5vbdUXn167blixSdQ5KUSSRPAWTkkBLNXXC7LcHxKP/AYFqLRQt7FEHeUP592JNVJkacKQOt9YeBx2lIr3Q519Qg4EjtMwtGMn4fDj8ST2FDiwjQorHARiWcw+Yxr75QunhxvyHr5V/REYOTZmdL9VOvfM60XtpbnwmIWvzpNC4boE2Ozua+PiKWBhM3/sZSdh8J8TdExn8LNZ+RBgBaAgIEfci2au2t/sGYQedMCt2zbbk8GTcGq5zhsyyOtw4eKI0muv3GsPdCU4RQr+qhT47t07bTTgacKawCvgTEEr7WQykwX0HmIyGEgU1mI/PfjwbifRUeYUpMGYf3sqeqYmUpC4BAzFXBliOXIygjkwAIGum8NXX33l0pM/ePX7mXRtPgIqV4QZUVydB1q3TpgahXJYOHBHCdDrskDBAK/KNbNrrnVnYzuqLS1I6UEHUvSakZUC3koKLQIQTeIIeWX1WBD5YYPpmmOpAbJRYm1E8ODipq5BaEkurG+rPFzGEMUJGikpQBsCbI9sLWN8bHQCXEAHbdXjIpYVwaHBWhgFLCoAwvu77CQT2dW5Wnn4AGj12ktwMo3G6A2Ky1gbut3JNGcNLsbvIqARsNXhW89lASbaWn820NO4ey+aiHlhc1tzw4Ywy561LfzNhxE8U9CC6ofs2bNneP/d90zB+vH/9CfDf/qPP3G7mznylF5Yv2n4wTaVLXV2F/Q10fAkOC/DN6cYjKygGQX8zAjQbS5J0FA347Dm79rGlcOSk5eHNw58MtyQqzkryOOFl74/bBE399OPPx6Ofn1Irps2ObAUgR6SLXQNF7Fn15DCr1/g0joxgmBRBdsSMZ/S/pN1LsVBX8oOJk2vUGaj5mq9sv2uEewt1o3xcFGwWCeE2xdffOEEEQ69s87cHCHBPOOMwooRDKTX43Z3p2rgOWCVbVu3Di+9/PLwt3/zN7bg1sta3vvYY/IE3vD8MmfMyQ25Juz3ZMbxPQo4XGe6BAHb4PK7Iwp7300+JeYJ2BbFaoHmfOXmrVJWCcJxjjj0KOXrmp918m7I0Lyic4lR47ZKCJiKQ7BuphVqD6QhbDqWcM4SnI8XyfnwGbBiIfgaSxCPBC+GQKjhO0NtUZpWrMB2RQgwy0GfO6nKiovUVf2SiogBO3C2EWirFYuAV/uFrND7CmjGUChmleTtc88+Z0H+4YcfOjnJXdxJJgHTjd3s9euUeoqFocyYW4yiYD1gC3NcaZH1XSSFtHfvI/oKrKVnJ4iuMWCZbhAcZg45nja11fFiMRKB2ZT1+A+v/4NZIa++8rLXzsaeaXpUdAz8i4JD2eCNdbzJDBatH9S4awRypdRQ4gu1n5gz5u+Q8O+jhw8PP/jhD35HRvopUYwHjx2V0YZojWt9VnnqdAVhQz25V6C3/jIzc2347QcfDO/Kutq9a/fwzNNPW+McVQNQBGWnGHMAHPFF6zjoMW43g2AFw2mMlkV3jy82IoJHE2WXXoGNJqzDIjCAbjWfgEELriZ4T6ZSMlEJJGJtZ+MwHgIEPZ5QnupvemashK5gx/vJgOoxuu3QBFZF0NCbGNxRq9sBS9+j4AsWxTix3jvqCAGgX1BNsz68qKXpsd4bQ2+KXFvbcRlTs9ilA7ESNV+GSXQ4W6kCYZjeV1Z3tzzqWgxdBMhYrOYVjujjjz8x/P3f/2LYoYO/e9eO4fWfv2bWwx0CYrKgHl68Yvjj3Y86KDVlSwmsrN05wijB4+zG6o+0l/9Krvw5UZ3ef+d9MQnkFrIO+vz3f/gj3XPL8Mtf/jLFgngu1pNn5/nweAhkavxO4pERcFuC7aaCkZ4bK9iUnFzI/EvILFMgaPu2rWknpgOKy0jywSbdB8uEw/a5hPAO0c22bt5oS5B1Ar9E4C5ZrA4elJy0J5CEE7D623TurtR4BJkbnDZrR1/B9nF9EdQ+oe7wQe1wHbyan/a+LFykTK5LASwn+UMutvvrFTbKuN32XtfkvQjEC+cvO7FlhYQCtaURrmzNKeIker5HHtmjqP4FxYMOChZQ2jIBQDUR1uTYC+X8uARoWX/tLXL99jJRbi0kvOckOPEi5pNEpTOYLkDZa2vWbHQGpoPeCDbNR3tgeGRtgLD3zp4+LqknT0BB4du6XqrCBWakjyhj27xlm7FUZ9ZhiGhc8JdRzCSuHZf3wX6nswvz6Z6ORS1k/+IBI3/wiA4fPi7BBiMK0oLS64XN8/XkyTPD14qX/VCCb6WaPrB3pyRfHDR3SjWWeQLDzkZUYgq/41nsUUlZ/9Mb/yhGyeMO6pvrLYMGOZJSthHMsFnw8hhTZzkTn+DvM9pnVJdzHWy2u/ZOuvrcHd58881hraobbhcjgyBqlFQyeO0Bfn7wkH/lGsT64BG1a7oqy/KZZ54R5jXtQV7TpL377rsWxE888YSLxXCxLxXIodpbMKxxcI2Nlnq6tzyBHfAwmF6uTVgNdOe+MkrKcIUu0nq1WPydw8nB4NWL30LQwTii+Loek2uuIw9kq3vcYcC0HkfWw3dmYwB72KWRZrXVome3+8IiCYt0Nh6uL0qhBLAFXmbPv+PFZ/gX/nK8joYiGnPmPoYWNCbGaxxP9/FiVAIEUetJ7NiWiOa08WOEKzSlKCMCeWVVlxAwXakEXbuZPcbASOFtgqVxSOcL23v5le+7POph8Y937Ng5XJRbvE9CjHgAVLybEiTwe7dpY/3B9kf8fAu1Ma+LABvvSvulFITtHv08o/X6TLjnAlmQcxbR+1ANNRF4KKpSkp4X44hEpmlKmaCYFRqBoqrkZh0Ji0RCczLbMQkiuP7xkhp/t5I3E0Dtowgql0vuWhTskaLIcS9ce4SFYxwyFuaJ4sV8kSbvBCH2qOaUzyUolroKNhwEGwDj8Fmeb3Y22CLsEqxy5tmCl/uTdqtrWFGbtxrFDsV06fJV3vsIODxNVwrUK1g6+GrS+EkkoZwswpn7w54w3RJ6I0pF/wUeU8aizhqmuj1HvQ9vxvscbwNMlLIG+p7x0OIse4WsRFlxCvJSA4bkEe6NwjA8AAVMfR0JXgYGJONPVqb+xvxD/WpjgeYH1xVvoE3SXAknPGrTLPUZqkduUzYdMuSs4AO4xu4WBB0Tuuyc24JPv2+l/LbiHDeAOPHE8QqBaOqejBkP2wkbglIffkhVHHWdTz/9vDBiuMnxrPEkKIRE8g/G2kIJUcICQFt0u/ni8/2jAC7rw3WALphPuojMU/eel773gio9nnO3dYSwA5Dak6yj4VnOQMknMzx0PrvkKckxjynx6h0ZKTB3rismd1olKDh/7IUXv/uMS/kePXrExxfrHQ+RZ5366Mt9tt1M4dCkHDr4lYqGnBl+/OMfCwPSptEmp9LUx59+4jRYyubhyqGtoMAhmMGN4Q92JN3phoIIJoWLUx0lZA3ue1FFQq+qYc7O04TbSpSvw3X4G7xRHqDpc474VqcJu+hU/dcGs0DHkrGmS38/7tOBNfBGDmSEJKmQidwHT0u0vq3bzhjk98b/qNlQzAjqYnRgsqGHjqri6jCpzRrpFM480zjVMhZwPABcXt5Pp95JiKKTeFpA86y4mHzWPFZ9xteB0udDn2gzJ5n7mQdttw+WDFYPFn34tmjvBfOWDD/6o39hCxUrC3dxgcuIJlsOIMiBEvZFuawUYeKZkoI+rhXgMpMFZWGF2nqep/rK6oiyUJt4FjiG+sqCM1hXgspw3XGBCXJgfWBZsAcIJjrICoSlOUJwsScTi4gwZM3soVGDWQN6XPWwPYfwxnUfqu6xNjt2bNe03R02ijaHZc36cGiwbCkr+fGXB2Vxfl1Y67gEpNetAjfg/HgICBYUuj0weNnwojWnL730Pe3zRcO+/fvd1ZnDi/fFfrRlWr3urMhQSFiP0ghuxCvvAmFBYBMbBUiFucFK5ZSuElbOcx4UrLjn0Ud0aIO7otTeeuut4ZWXVIAKto1WCdgKA8NWWtVgYR9gbZPEReCbOSIbEwYLXkdDXAulQH/0ox9qbIuGn7/2C+GzwuM1rg4MblCSBhg23kfW6KZhmPZGEVJ877oZQBpWLNU1RjRMUqnBzxGO98hqQclpDtj7uPsORvq6GAQI0BRNglAAhY1x81nHsSo+gCfV94Qf7AbAkgMwXBbI42OvmxkGfc/KJ5ASey2ASFrjUT6VQKi9d+P/MfacG1Fny11bMFaAkbDWXawq8JCNTBQXnhPsFGirun93FTerpTzoyAnBLYLpIuugR1IdUR1OIEygDrUROt9i6oMv9tkMpMXQjA7CN8e+UQeOdcMLspihksHlOyu36YyqvBHv5bBQYGfHrl2u/PbRRx/5YvzetA94haWVOzDAg7teMhapS/GFx8n7EAodrTY30ZEJXHdZdtBewHu1wXFlcGFDAg/dh81lyp0DfmOMx8FDbQCEOJYFE9cQA2OaL00KsZ7OAg4k4ebo/yzwdNXmeDag35BMW/lO9gB7LOvfQgHrHdAel94QzUS3ibK0E9TDAwiDg1cn7PQ1jalrgTjIXmzcuTrYrUQ6q9GE9LLIbMGWlR0rH+smND2oOybGw9HU7+dNLXL3juU6/FulZBnraz/7qQXFPUqUlpXJ5mM+5mnca2Xh/5vnXhrmVK1sB2VhH+hg0l/w5OmTw9/t/0yHWkERAGNbmfeK4bNGkIMqvwnve1M4bFvz6ZdHY1lKr6bhKP+c7up5pDhMPCsHhhAoFNtxLOTGsOehh9S/cI33JuwTrMsN6yWIlYywadMGcV6p+YDVJ2uJxATdCKF601mNU8PHn30hbi0lAWas4PqF5QMc54fXC8zR1qP24z1xbBEEds3lcTz7zFPDseMnJaCnhw8/+q1LBfBB92wswcM1UtVtXP+X9GLj57wbqKYOeu44blTMfZ9/4QULfBg0WIE7dfZoFoFyg5/LuWM/YTHz/rZgryr7DlfLRhFtjqiPDctEAnBaQUHmc+myhcM//dM/KhC8Q/92Jpha1jKGz5u/+tXw7LOqgaLPcobjrmvv2kNMDMj0VZ1RMlB/+9EH5h9TBe6+GQ/aA6JWMie7Ht7jPYYhB+Ws5QPnBWLBInln56U0vZcr1mOsvDzR9EREcSOIo6yBydhXm8Tz3q7ORQuEJf/qzV9771GoiTGT9OOyDeDWuo872qiGyylZr91woCHKkaGjceJpXqFYmRQRHu5aMZngU3/66ac2VvG2zG8uuWSmF/CNfjZ3XGsGtAI7BOgo9aQRyklNXyLGTBsdKHY6JE1rXHR2mXrzvQ84DhYs3357cTitvPN/86/+VSZHLuMlWQFHj37jRT8mN+TQ10eGp558zk0v/7//+l+taXjvIrEy6NWF0GTTsjk6644FcLqrF5AuBxFgdn+VvojVEI2IK4XLljYr3ZfvlPAiC5bqLuLDguDWxI0TTuIKdoHuWS1Gtwa/J4sH9yDCGX5i15DOQUVAtMXtoGVZnnzfGp1rN27bbWz6GXOwOPgRooElYr22QmgrIjS/8g70uYZK+j7AG3yPELVCAP+3JUoWYtH8nPbOOQ9E0puKwEhLk2Sj3XTdARQPmJ2VgTYsgZctwpipYrZRdKy//7u/M63HFdJIfimB5AQeBKzcStgA6jMx/OuXXlZFOttb2myabx3IU2e/Hf76wG+1PvRVI/AZ6CICLJbFn/zJ/yjlfVlW6iEf6hk1A7W7yVyXpQzFgaDMEiU4YeXRvh4+MtlfWJMo/9OqOnhFgpTvTQeT0J0rS2yluqpAayLAR0uxTQpurhDWSDGiBQtxY5PaTxCLeyxTDRCEA6nRpuo5zhLYA8gxtTXgtIuVo7NB8PuCW1XhIqcTOdbO0+pEwzgvqMbIR6qq54NdeDTP1kqo4bJe7/vAAFje4OXGKBFwSUy4Q6APa7isSQqvAy0yhpNiujAnB1Sv295ZYZ3tcXF91/YF5oLAUNoGvJlgK7/wXlIGJ/CUA+XuNzdneErPQkblz3/xS3O9ES7PKCB3RHkIx2Ww8TNWKUoSjJ17LlGVwsRPFEMiyOla6zmbjL8NlnVSmNsUqDym6xDbgAs/X9CAz5jOI9Y0iT0rJGfwghdQxQ9jjsJI5WFi8XIGGQNzZhsO6EtnHWz2fZUKWKKfEbzbt+9wYwvHByrwbutXi3tISSMr1A6NGtwLZKA5TqYEObxOhKmVm57PGcfU+dF9kV94H/u/3OfORVtlnEL3tDfMpi9vFtiUgXEu92uNtu/abWPTyl5Kz+4DhhmZu5W0w5ohrFnPr746FCX92j+95SJGTDS81c3qAkGbe35HVtdJ9XujpgR8vgiaANlgRcZdyfPWpppWfQBA8nYFeMAWGsZimETbAnEteFnT69A0Dh3LGnA9GVBphePjYuv8oqh5SbcNboUF0NABbWkcNdY/ay4pDF6m1OgSnbpt2MSZcCgG+nAl8NZBNOh9LfgnsWQLVoRNBVD62bBeEyzMdRoWIfuH+eK+WHc9tnw+wrQ/y2can77nWgUIXQpvkyBSHVYq5ZT3mpSPpYzE9Vvh/F4fYfUZR3hRzL2NjmJwwIKYM5+srenhmeeesyXwH3/yk1HdCRQVAt5KqLBxbmNrVfcmA/BPv/9DdTHBAlCJz4NfD28cPyThKuWu97DhbHlrDCQlMDa6pjwpy5LEki8+F45dEW0EJWu+aDF4Ll5NuLU83yUJ1CQlJNjKK9agYItKY792RRl+a2X9UHRIAoGA2TWy2iToNwrPZN/a3fS+IAAbKcX978qaInbyucZzRh3GO+jqLiUyDBAyCKmlUhJUm2ue/Q0psIYqEPDHZXUt5D5a742bNzjAzapEwc81r581wxtNIkw8xxMnj9n4cDMGGRyUz+T5opADbTnAi6UuQcUZgcL6hUqBIgT37dtXlnEH8bqZaM5ADAQpPc6ovuKFcC0EDKwGCunw6ud27079e1yY6MZNW4a3fv0bj+sJ0Si/PLBfiTjqo6jP9r4PlIdXB5shsRYEFN1vUmCLTLrCu+XeP/74Y5YbMC5oUrxbRYIOHjyof2obJThhSvP2+JNPDO+98673GQG0vtd9Fb5q+JO1uaWaL/Gu8qw8p/ccORBStmtUo4J7bJZy3r//KxsDQDV3xbG+r3HuEG8YiOrUseNR8MLYFylwOyq1oEdDnvh8CoJzw2jd0IKa86k4FIgBygbW2Wcff+51jowJpZV9/JzO1215WB988FtDkdRf6W44vpaZL4FpOKtLVS8E781Mp//809cl/6iiRTrppeFfy7LB/SGLiQ61NySoTqtlPe2c4LHmkMoCKfoMNBAI/Twomso4mekzDZCTjRTGAEvJP/Cljh4vEEDOwTMuagtRG7rcSldPY8hIKjQ9wt2ySP+HdafvOqPrljm+qUJlKps+xKRzQMD+CKCk/nH62YUe15zlpGc2LY6JahjDXYVREHgFxbxAczcu7s2un9vidqowhxJBZglLunGsNRYrEfK4zS5cBHxiQkLgkbvGvsJAyAELx7uxsklIBsHNmFw3GvbABF+b66UMYyAALGHGhGIkOcisjCeelPBSvzEJZ3jB3MOV7whw6D+3EDJDIWUeicZ7nDBEzBQg+ywBUmYfDuktCttjBVWwi4NEq6R5cgdxh1kLHtjJK1WH+57vR9wh1h6QFfgzO4bqfgSVXBfCmHTWGOtjjgJGu3ZudV0JCga5Yphc/Ws6DNOyiCj+ntZTCoAV7ZL1x6p2I0wdKsZDGvuv33nHy5XIO0Hcgsa8F9lvcJknOocwZgSC1oo2YSd0Rs6Kq2r2UbFESBBxwAycVFY1Lj0uawKWYMwJmLs6ofeQ6jHTtVrJI8aHVS51ufjMYLF4loz1vp6PPQPV0fU8wN+134n9hBmQ/cp+xOrnXLIPqM9x04W4wt8m/8AKXMIXlspFJa2QRIGHsOc7ewLNfPDJsPuhPcPb7789yoIDY2etsETtEVAI1nTPwByuJaK1gJc7T0WX8Cxc7AcPWO9B4GGYrFsX4Ulm6htviKGwYdPw0J6Hyji1HQAAIABJREFUh9+8/XbwZskXniEniALzpVXxGiurmLWic5BfWiIbLJoDciMIYK9RfGHrVhXW0r77SE0daIPFmn3nsScc5Pv6q4MeG4LZhbSAJ4mhOFmGgCl7gSqSssjxNlFetioilIBDd+zcIQtahaQE4e5XrOHCucteAzyz555/fpjRfH780YeusogR6u485mabOO5gbB6yyAPsS2oz/9Xf/lTe8x25fyeHP/uf/9SCz51D1MbJ7Zy04YhWe9MTLcZ9KUwLYeCAUrn/PBQHztFjbRhTTErAWEPofWDQYLP8bGFcbIrGdibTY73wPITGbU0/QdWyfC4ifFvujbHGVYu1zH3M6MC8w6XXGOgziPuC9U3CDFrvnOq7WsDILYoGI9FAnGwFZXilqSfRfLiL4XPCnWyB6uJCzC9QgSc5jIG4s/kdLwckTYQPzQhBgfXqEpBaUDIPWYPeJFjbWEvgcghlU3SsmRXUowAN3T/Kumqrn7lv3LItfENI5boSxADLemzv47ZYSMtG6MHhhYZmFogxXYrJiJNJNTbmUPeepWYEWCMJQlVGEmsdIIBxUV97sTLlGjtHWDPWh7/zqJ/9sLibXq8KWjrvz/MVeAq3lvlF+MA+MJugKg5GM6NaEChaW0XNd+/cpnKZqo0nywY++EpZ6ZuVpqzFG37zzm+8VzduWD9cE9QATAemvnOXEga0Hc6pLgRsAcb7mSznfQe+sqvLSjXUZsuwrEnWj3t465XX1x3QUWjdodrWroVFN3MAvgr9jDmyF2iXNvux5zqeEzS3UqDa751JyryQCv3MU09735IWvlDCx669uftAE+xTKVlbZjS9TQ4AGCy/m5blz74goEruC38jYMU5hbK50q79/OGIWAIURrou74j5oeFwdz5BSCKZRjCUfmL88QSoRU6SDCnX6Ulpahn7vs4hEAzKZs3qld53Fy+oBCfGDYE9Pe8GwTTsnVvyeHkG9n3PNbEBnuOa9iBz5UC85q+LkPHeufIGMUSQXQQGqVRHZh3PfVaK7rjiAY8/+aTbd1EXBHou+57Ufc6aE4pKQBPMJNjK8wQiTWs4HijWfIgDKJ2dO3c4nkLdkP0S+Ci2R7Tn2e/n5ZFhyBB/cOyHs6OvtDnjrAZrJ5dDXrasc6h/U//3//MXirPcH/7wRz+y1mbDHzp00JP15Zefl4Wn4JEeFr4nAyennQtaAFBzVQ/tokIVfGrBxcbjOixq9yNjsvuzyQake0Dctg5gcUCbvcEmtlIIADgScK25WhiBC/KALDaYpBMs6gDFsg4E4MUs6xjBi4UHltW4OEeqNTUCFY+A8XgTCfAHwuFzuLcIrA502vVHizq4pyi7NglWsgnxWlQEfLuNRHl7o3eArp+93cCeOwSgLWn9a6iEv/la0LE0L8ZFseYq6DpSUMYto5ER4MxpakBQoIkIM1aInhg4xx6IhGutRbBwEioS0benw6bCoi9FQPlD9xssGId5YtfC8begshcQZUI5xVZUzIlZ3LjYpQQ9Ro2neznyeXi1wHJOy0UhUXObeZDS47qUyNy1Y5sSF9TEUrYb99uydfuwShXZ5gq/vKisL9zYm2S+CWo4rXrSHFKgOhQCbiO/u6X60dDw3pYb7c7jIypZeUuonTIw2Cv9Ml6MhWXYgBopCWAGt+U6gRQctCUK7zRkLDACxVDxsj6IYdahlSh8Vw6vhb4mHu8AAck9KE9kQaW5a/gLhYAC9ZbQXmCM7LkYBWHl2KDQ/clW4ysdtBFEwD0u4GRlEqsUIgCBU/YL3egXK0OP95oJIWVsHjF1orWm5wVPMY88G3QyY7IlZDGG4HqD41N8CGMFRUntEoxBsxT0Yj/MlXVNrRmei/FfVWeYFoR4EFD5GCNzR93tdDMXzCXjhLTxFTI08F7mzw18eEHJLaStYtSgyBD2VMBkf8FffmDHDmHaKrImIYghioXvNBZDjWS2Bv8HBwTSac/YZ/vGjAUsr8vaY+6gpPdZMUBnlEwhaI2HuFLztEQKNIXT8ErTvcdtwwqmdN6FyoyyR5CnrPXU3/zs9fuPP7bXeBe1ks+cPWmr96RST639AmNaqLHxHeFF62tTRdpXy5xy59ODLlW6GKwfSNBFC7DwNANdtDDug95W5Wjn8w0bHeGeb0efmXzvyHopOIDrd2aer4WLZzZIrDIOjzeZNp4tQSuPYNMcCFd40n+3NUFJC00hoZuyWhDQvMduk5ggfN4sEHBcXRgX3NFiGRY9Bji0ZAfxBN7gIuCj0VlINlXgoVyrX83AAAfnWRMHCLWoA0juvlJzbZionmPyPS3Q0daxhDksBAZJn2X9QApD/8Kq7p504WNKk7OhNF+GagyZJDEgrZTCQODwtzdil3+ikwcHiDF0IwQLOAR6sS0QkBzUG6r3kA7Pej/Fl7CiOXgEjSXEXn31ZePkuK4Iks8++8xr8fBDu2Uxq0KfK3dNDZsUmV+3YYstX9x2FCnF7jdt3GTrhbl+8cUXnZZLnOJzdfiG8rlt+wPD60p+wd1mXfuFl8YrmGr2n3/Wv3Z722sadf+p9ziIo891DZn+vBUU2xLhXV4VAwvslDR4lwyo/W/qom9bRg4BWgQGX6GeSUggDIE8Fso6bhbRXfjewBXMmbnyCETh2FK212msi0HFvnMacUogoCw2bkpFtuWaV4RKqqWlFyeZvtQSafrgfDF+YHqk/ZYMGAlyWnjNCDawt1tuf8sEM67YS36GJIKZDw1/GojC1qjup6ByFIvO45TOrJ6TAlymE8KpFqMBQe9CnnoO2EawTaiit1rWOMKOCSRAh2C2cUM9ZkqaukhZarPDQkEQ8tWwi/ZgGjqn+zXsI+9nQ1pZELxKlAcGZZpflJxDRsBDFoyxUmUBLqjQFc9pyELP7RR9PZODp7o2pUxbuV7XHLJt3MyVdf7kswNqLUXaNJXlvvLm7QImPHxjv2ya/tebtCPHbU30ZrazyaLrMw1r8GBgQ1gBWBnegOUO+noO8umx7TlmURqq6Pu1S9mWFwGNDnQkCJDJa4vRW9nWXXC2PkBdei+JJtmgfU9jumCk+spGRLvyObQqX9GULqTCwQfQ1zPEOkpJRGOhJD4oloyLBEZPHQgWxMIWzJYoPBZh1eAA2z8nfPL6dd0Dal8luDgZRfeyhWvNHVx3sel56Y3Ygjeud1GXEJq23EITxLLBLWuFyLyiBFKMPpZHqgFiNVN5jw7IWDgEQRJlNw4HxDJitGS9Rtg4m7gCqfzecEWtCfeCIZG61OmW3WOz8CKAjGsqV9W4KPi0PvPEk4+5yh0HCgYExgNrc04HLZCI2BXqtrFR6dnusSfhsnHjTnHuP3V95n/5x/+DSP2p+QF2ivt67Ojx4bvf/d7wk5/89fCn//bHcm/PKIHg7LBXePunn30unPCAnzuCIvx69t1IGRa23vgwlKymPFlgex3SmHSLqFXPPfe09/xXcm+/VADd+1XzvV5enT2Ycs2Z3GYEYDWaWmneLPQ+aoATHKRWtHi6CmTBnMGKvD1FplrYQx0s7aA1tZH7DPTZ6PMSvn8sOHtNEqIEzWD6ELsgiEk9ldWiVM6rM8C926CAgQUe3mdz5BlUvIMzwlphiJwX28uFo2T4QakDE8dq3Cmr9azgJcYOPo0i4kyjZGjC0XGSeWS1oqhLXjTUZnhGgni5iAdrVq/w+JFjS1WvxTg/yUPOfuRMhel0/OQJ/42ysKkOKIbQJXUVqUB3zxNrwMsKB6MIK7dkVkO0hvr0N+JzKFK450Bw3Smb66OcFosZRRB5KfRfe5WRS3jeiTnRjIAKf9zvuj2QqQ8//vz+VRWROay6uxQdQoMjqHHD+NrMgcbNGhNx4KOst5EVUVYF2h3hi+Dgn61lhDEZQXbd8mph6M1c4P6kkPydv5ewbg3TAqmv0wKCv7fF0JuwBTXX6795ke06x5LujcX4kgUJYyMMlOY1p0kkbn+s4StsMgkS6FSUiowAzaTbCtW1bClKiON9tAXQSskWF64urivJKboO9ZBJ8GHMtFWiZGLYMETVSSYn+FW4soRlCzgvNFZCKyNnxsXSd/YjNXLLo3Dgxsoz8EF7MzwYcIatcLBOCYYZKYu+Jh8YpbN7kyY40/PHYer1CG427qre+6CVSVv3HlMpHLYPyuwRWcFg/dO0WrI1QqyhFQTJBzfFHT6u+VFvQ1mI27du8rgh86/fuMNCGW+EIk3Lp+lerIJCymw7K3YIDBHSba9p/V588XsSRHPtHW4R9kzClA+hlA+JFTP0uwNo8F5PcaAleHr8VoN1l/Wq0c17SLfGAt++fbv3/SJZYctF4XN7e/19/1f7DQ2AFeNi48qzLpRBYOM4EAgWq/t3zWnDG7JKMSDc6aJcbEoFWFhpLAgqPKt0Jxlb9eCavR7tvfbPsb4xLuIJYfWynquUzYhMwsI1T197YMvOncannXSi9+JRozh26vcNlQVmS6lQrj0yjnQNhJr3L4pdY/3808/cIAPhCA2Q2iU3rsZwcqegam6QhDUw68y3lY9d6LAemh0DxkuxJjxB2Bf8HpwWweeSsfCNzRihENtt86xRnNtI51e1OxovtOBnnrCU4SMzZpqtjgw67UXOfSDYjAe5htDHEHIDEMU61qrwFFBGBPctNZY+ba4z0AbKzG3MsLzLQGOcBOd5dR2gqf/3L/7qPsVx0DRsCkx0XMvGGNu9and/5NK1dC2hxkUbDoDU3VjypMWcmghUwEoNjd4k/h5sz9Ztfu/rsVlrwJPvjysYXJVXa64RnloWZl+HQ9O8VBaNl4UG2KWeA9cGSwDqGJYuhwg8KpXyxhADSQ9krbm0KUVumC8tDLzSjAXIIe7jfR0ughTUNCAjDmgAIb1cEVww3Z7PHiOHw12Q6eBtAak7AxoaMkjCCdgfQpvfRZiOCzNxHehdWfi5dvMdzNTmMb6mg4eLxtgondk1Apx9iWLE8pcy4TNE8HFv2SRusW6r0aXXR4qgFdzkul8V06CtGpZxMjBMZw5iE54b3YtYha0azSHVv5KRZsfCVjLjTmJAXEdb6/oKfndJFgXeDBQ0DuODux4IlKRZW7FigxMJZoTpwzJI4JA9osCl07LV4ursBVnOx4aHlPCwQkXar8qqNkaoFkRuUQT2am49aeJkkpFQkQ40TrJwxmg8Ak6k4woofbnHsazpUzeYa0z676rVYoATjKuDTFCTYlHM1TJZUjwjhe7pm8dz2VjAC8N/8VoHSog1F17uQgmeDhgDJSFoCGI64t8GEt4PHkr9w+Jl3dgfd5xsk+xK3r5ee6eFjuE+DKVaK0AVxrlz9y5DBcRLUHybVTaW/dYBdj4Xw8lhv3ga7CvDExRfoqynFBtnRf+7rGuQyk5VQ5ghfJYAGuNwPXINDIVhmMeGhxRUxZ9a1nRjZkNw3nSBSOA6IyNCo0VgpwuLoUrdhwp9nG3uvUAV7oxZl7eDIj+jeuYpPlVj0LuvEquQQgALt9Go35Eq70pDxHo4H7oHAUA8vtWCM/CiuR7kCs4/nkYbtzeLFMBzXVMqu5tmlPCf+vM//3NR+3DDFdATkO7vJUQclKjkgHBhWwOED0k2zNiSi0C1EJfGNI7sFMkuN8lDN6xQGN1Y/o7cv7aQ22q2YCoF0JZtrE5ZsnqodpX5uYNuY9eq29vHTR5pXMMWqUkAloiLD+kdVwPBbKFHgRUdlvNymXkvz8EzY5Gdk3XDZ3kvSQspUKJAkqqrsRHYeB3U7CAnabJnZf02C4WLOtkDUe7NlHTOYIrCuFTkZ7UKAWE1uV8bW8ibRpaHFtxUP5pxulUQlg01JoLbtxXOveMGp34tmwPlw3uotEVw1Lgflq02XPizc40hgrlRb8L0uapvgqeAgGCeuK7rMiAmCndmL1yUu8rvHeWXsECAQMon+3KNhFN7OdyTtWWMbukuoenqa9p3BOroeAPTI2sey595QmgRmGGMtno0dViwD2wVJUqwGynZS9Xnb9eDD9tKS13kVOmTpnQqdFpADVKuSd02dIa1Xc+PS4vi5YCk1oN6x+nwWhBoD7BnPH597/gCVQprf5EIREF0nimlKLPJcd2DyQZfD9QRN5+2SdROiCJLDWpaI+HyugYGvycglsievifIGazSHlrRvDLWMCY8/xpjp1WzX7EcERIunSmFTtKEXWjd54jq42zXHDptmv0Ar7pKG6RzdeaJNaO+CvkK36reBV6Fu5TXeFyHRNTGwDwIqRhgyUsIAaANI4yQFDgKFIgagnb7LZUAcfu1B+yZ6J+r6unzrhUjOcW0doDeUKKVQaAOd7t2enphwroAngRz5SA15gfrpPtfUSdu5hymGAwjjEOuS/p16rMH74aqaDZZQbC0RbMR5wMbRgUsC7dQk8LjrCiSY+OIscNQQabcupcu4vc5SwQJVY+j292547gNnyS3TP3jL//hPsLJd+FGPIgGYT6mzHxbp2W2M/CmuS2UYO4KbjwoC+wJmQDCG29rK6oFkbXq7wnm/lsLZe/oGpMXF2uhFsQLXxDEJNyRj0SSN7vBrkkJ8b42E2xYQ8T2jz/+xAIHV41JIjrL31w7wxZ7BLOtzupuwv2ND+qPaEeI8kTOKWvKwvZ1HhXNiLlxzQcXdgJDqzoXo7FmMbomM1Y8iT2Mg0w2WwkEKLUwt12/N9zrCCus9JSLdDPWsuB9iC0YwmV2JxO5WK3AgFUQQMb0SJOvueQzFKl3wENzZqGpZ+zi/WmLlevG2g0tr6lTaf+emhS4rYyR9Qg/PAIjBZjGHoOtN0pT2k0nqCLLSJ9JFiXvYy1zRLGC3KRBBxzY4aIocFA5X3zhWWHY0wr6qT8eMISKbLlanelqSZXH4ndsQ0qs9wGsD/Y+gACKKN20lX0lnHmZIBAEOqne6yWA3JMR4axxNObvjiR1Zmwk2DSs2Im+xcOBX8wJb1inMUywe6AqshxXiXNNcKvhn4YZvJHtTMYIYe577A0JEWVuOIs5c2F7PQs5BQk4xyACTkmj4yhwaH/h8qdMAAGyw4cPGVpwGUusVc0NCvDChXMjS5MOI64HoudiDGsEfXjseBSa8llbqBV7QHMibIruOBmnYlwNtTE+uPVAPJwT5gXMG4scLjjz4efgHsxlNSG24i5KIHvF1nkZCi1PgCOtFHgvHWO0P7t6JeVTsfyx0qfFMbcs8ZAjnJgHK91itTgTFuiiIEI8TAJ/zlsoi32ecH8HsIFJ9fzsLfj6nOMl8paBhygUxWQR1EWphWpJ1itNfiNvpz75+CPNQZqEchm0WGM3DLItu8ZZWvhRlBwXL0LAxAdPQHONm4/cgrKFNIvBZOAS9rX8jecjG683k69bcEUHW5goB4xKWbSQ7ev3NfprW9VtpfAz1/S4dVg/+OBD84ixBFmwRcVG8HuAXHCHtEHNp8SdLngAjYfFDBnc2Ye1mXscbnQJxqXNhpUGlQorjHl2qUP964QTPoNgtlWgzznZQP321uFeaqPz4u+UfOTgMUUIN4SUe9YV5oXwCl9UCRYS6lyXsSFgsJjbmmadluuZEUa9qZgfrsMmYs2bhtfc6bZau1SrMVQJWqxLPmeFAY2qqgmmD2HI9MsofUgWoy2bCOoWLIZUrER4xgh0uh135+UIdAKwscJcdF6CikJEdM/B0n1s72PDQ0pWoP7BXbI6paSS6YZQS02V7JPylGxlAh9cscUL/ASfnSAOwdavDx7wgcJKcgcT+ttB0fLno9Qt7NuS0XdtfRLIbM/R+7hcvv57c8zdPYXELN1p/Vq501BPcYcJ8JU13MFelxStgBib0NX6SuDgRbUngmzgMyjUKLIoE7Oo2EN6HgeUpeCpwW0FWec38ZScLehhHT/iGWYFXZCJ6dZeLpew0K3gfvGLXwxPK1tv76N7nVGHIMMqj7dttnkZdn3Cs/bcA2OFvdO5BtS+tl6zW3/NFS7Zp9PaT4ZfUC6ce3uulVruBLQwXLBa26Ll/Bi3xSO0oOUs66wW5Y5zyFzN6qwBTWKIrFegFi/CJQgwHrxXoxRhUFjoI7gtsJNoB1uoZVjnEiCME4uCvx+lifeETD0i+Iy1gIroZ6Lt2Yh+aSBd94h3NHX460NiCEVIRqjGYmSxb0G4JiGi3G4WsQ8XG9cDL8GJkDMfebQGOYQ98BYSLmCia7eF2G9vfLkFcwuRFqJ2mY3vZSMaWqlofl9jNLYS7pPWdF+3xxR35r6shCPWbriUvLBU2zVNMkkm2a4Qbm9ZPxyAFLiv4kya1z50FsaynttNcQNRsia96aHOZIPyr+EOLFjzniVIOSCbVYTHqdsVOIES5SQRTXBT/LzJK+kH15+D0ZuzrS82BNeFldAURRdBkvBmAyPYWigTOYdehKJGSlhol5fS68dhbiXdUJUTApxlFle1n9EWJhaGxhlWRxgL0N2S6RaIgpRmAp9YzA600bmG1Gv4q1pj8MG2lhE4BHDgH5MIwcYmaeRB9alcoS7Zl8SrnQLjxV2Xe4jFjAExMwM+mKaiHAqysFJmUUk+SjJgnv/Lf/4vmvdNLt+J+71U1iHj4DooMuOYuPQtJErJ8wzMN0oLfNpUSlvOHN7f9e7YR/ZsXGTqtlLIb7hOMYJu5JlqH44MHkmWKGKtiT0rqtaN63d3CVjvx1LQPFN6OapGtWAHGyO6CNYoLBYLlYKxfEbAXlF4op/Faky5TwceuZ8scRQOZRHO0n1dv8dixioHdtsm7vhiKV+fBd27DacWzN60Vr6x4NsD7oqO3scSmq7SxtnQs/AMCGhSwbcriOuYTM+LMf7El9owc39GqHcaf5eJhXHShhnP7/xSroNF6jmJkYi3sHHD5qK9drXGdFdi33JNRPLICCTIWQ0k2gDsvazonEYVw689b+bdZ0WfoSsKcgQDBr4/z+vMaNdwTtafeczHTxz3bV2EXpsTgWtuJQOxBq+AHIcqcjaLV0IXbTAp9DwRTIE1Zkx5GiQyyVeMX6oWMfWLi8zehzwYVAc4/tv79D24Doe/BfekUO6xjXTDhFXdCsL30HP1hNLJ4gOla9KpIIVYdBiJCkvIpFpXONHNuYzFWAKmiiq1O9iuuzH2CoA6gCjjCouZFxYL+JYj+hJmNCVIYCOCipolYMDgd7bOip5lBolxXnjElQ5t3GzMs+1cf44BNUcagrAgJ6ArIQEmeOr4Cfene0htwxzsrVq3k1j8aA611s2vxmW97ZTaVPbC6owST9wBVzl1c+VpmBUSjnjze/tApl5DnsGc77JGTDkEz0dw0CW6Kry5tGIdKNaFKDou9ilFu6ltslmZfhu37dS6zhv+8i//ymOKUo0L2zQnFoJ7MWV31L2YDLTtKsb1ve99z89w5MjXWh/h6FXvA6gIgc156KAq88I6Bf/O+TAWrNd88WytxCtQ55QNrC3GUBBKGxaULR0dZq6vDuUdvOZaPSdWIhOWL6Uw3UDC1ljKZfK8tlJJwAJr1X0ZE8XtWSsSrjgvBPkbisSU9PzjhZHIw4kv65qvCXzFQOMeDR3yN+Afyqt2AJg9TeDZxkuZZly7n6cVV8uMfr72fgM3JlCNm4MiQv7g0QEPUiIVWMP38yEvg4/32ojo3YoTnB/aCPD3+mcLuJ6n9znWOeuF5c7zceZaGQF5tbdI6VpLskqkghpng7HG3fvAz4fSnhD+yEKu40xEBTQ79oMcQ7GhxK0p2VfaN+xN792j6mDiibJGIyyeSnA9eS35+9H/G6ihBPPk7zv9GS2D9TVzBYsqGWNkAN2WdTdOSQ0AbmHmyHWCHr1YjcmNNgmRbbtNGePkYveYvXZ6uN+/xkiI2QoJ0M/z4c689davDTmsX79FeLMizZowWz66lr0G/cOt4f2m9FQQiXvxOwRMW6s+qKabZVE4MGQv8XuPAbod/GQzD7Cc1YFaWB1ww/oNa4sfGjwfaMMWCJarsVqstlizvpaVaJ43dS7K4ykrn/GhTOijhvftMoj6HNXDOqhLjV2CKlh34TcHd/SaljU4wka1dm3tQyUiMJLuKEm6AWpYqnRUsN+4/biBSY7p9UAhTQsa6MOLtwBu6a7Z2gMh9+Nmp9VTMwnac8GroMsF1RBvKJlh+cq1w5PPfXd45/0PVIb244xb82LPqmIGBFxQGglYwwxKA4FNahD7wndVVpP0cj0DBsMd89MR6NlfjNtJRKynhWxZXCj58n6Y54WyyDmAbay0YPZG9X4d8/sZR2AuumqHjtd7OdlnCd7yO6xQ9gKfIbZj40LWoBWkPt90SBcswurCciaIpOfsdmoolhQcGkxDdKKT1yb88475dKB70lOdPDcOquoaPhsoJRoT6DlgNxiuKS57e2GtfCa9Wb5P38OL3usIqL4fQp8EGGf8arDTCrLNKOaCIEPBkHLu+AGziUFTGccj79iB5JxtQzjMHxS3iks1c8RnEW8N71Hvbc/RtUq0T8iQ5L0dQG3Z2OeMOUYpNFtmZMG7h+FYObQB2owXe2jFkjKsoeebR0CzvEme2p7qyVMndR1FkimygbntNjnauDqkv5PsUYef947drFBhfl9Yu8253KEZldKDooS7hSu9CqqYSU32yiK0NBC0PzQS7jurflqNsfV1R5NermMLiVg/Yyt7Ukv2RLW2noRKyBIaW4cJWnIwLijS/MUX+8TGuGgqFQKbA4D1gMbG1WchOz21N1+oZ7FaDPJL0XSQzgqFSHEVTGIct1V4PHOg3mTanOT0P/jgLrud3AsXKpbxmG1iArytT3jVdMjQpig8cqS0rCzizSC82qrzpoCeJkuQgAewiqPPjt5jEadOBz9jpSTLKr0Z+9kMg2DZkiBTwoh9ELcxhcjZj6ylC9rYqohLSieHPhA8V3fI6GtPVWYoCsrWYbm+WM1RO+M9xpxgjVOCFqFDCdC16zYNO/bsHd76zbsufm8hgNVSGKBdZVuR6XGHpYmYRDBvFGT04osvDMulGMBS52tOb6iRLkIZNkJbfY3jouAa1uH5qaacnPl7AAAgAElEQVTXQueymB7AI2S68jegKMM4Hj9CPpZhC93+CuzAOUAosH4IN4KbKaMr9o6B0rywuhi/vSF0vK7X5XVbCDpexHVakftZk2LP9VrB+apARy63O3a/R5AT8CHr5XhMWeU1lG9pboAC0CVCK1UzYjxZvBy9GqNuy38S1mqYZPJ8+z61v63A8Uq0h9xlBvaTFSq1OGQwSYn2GFln3u9kszpTgQTk6ZaR0Qkhxp6xusty5lGAMXi5Toyet4UxjWJ7fCAJ3AMPkGfuNUSYIjdcQIw4gASsx4MhxZr7umHv+NnKi+g4AJj9jOIpcOj7XCBQ7b0cEcZsVxT3ETK3DlUvBFYHBzdCDQ8iOKHxGgc/QnPidc+V+WPF3pCAmFX9ASxQzP6r1y5XmiSWBgIpXTBiIaQwSIStAhWl2XioQk6s1W25T2DaFnBajMmD04uVAEZwOAv5AuFHmoyRl4Lp37Ug53NEhY/j7isr6cJ5tR8XYZxnW0fzRi3MZdXMaKYGGhz8k2DFaml0snZCAbqnkpRrjJniObgFvHDEA6pAtVRlKqGhbdy43lxbgkzBHqk9Epeu3XyI861EfB+57u6eQNJFudPtEkI1A5+z+1yH02evvIueD7uMGlU6MiBI855+X7NA+Apvk3XotkskivH7njcwOqhDViTYimx6FWKJQBoXXAI37+v3eEduozd9LByvV2HNvL8L1Hjf6bkikO666BQJJtfkri9eunx49nuvqHnmG9Wmp3BT3P4+8LpmAqFVc0JYHhmF4NPUzlin4keXzp8x/Y6uHgmWBmtFgdD+iSLpzcnlOTn4BKKw9sNh9vYfvXgvyia8WuAfAqDUbIlg6XWddOntxZXwyHrloAdOIvlnHLxuZed9gEeFkYKIRynp3cH+AxUhMIDmWolg+XpvVHzJZRM0Tu6JoLXxVYq/HyiWejJMLSjZa/rn3pi6P7EUl+6t4J+duxpv9kvyI/rVAtTGEzLEij97h/H3fqGwD8/RCmCpcHKyX32t2tsELH3moSSWR9MesRkpE/DZSFnos1j/Znu0509AHbhSw4UamO4o1WOzFMcSB1CDADR84Q7nmBTF0ut7zAGeaAvaK0gsss4JljHXZl0dL4PjT0kLne9PPvrk/i0N5OqMsnmo6KQLdyICwQ+sXd6IyU3PMKcm6kHmK+1xkYSSa7A6YMh0JxvmjPA/3CXc3CXSops2kDLL5oi1zJvb6mZR+gG9UWtiJwWKsSusY324o/ntFk8Gu/iMhZJdjDEODuzUv+c9rTUnLey2qPldC0YCRacknI8dO2ZrC0sanPKGSlHyfgQRGBi4dNfz6M1EKx46h8TimKPgooq+q9Y1VsUW9RujQHdePH8OKWOkJCpjx3JNUaQEPLkOwuGMBBICghfWAx1mwKsT/Ihl4wNbUqIZEO2Ss7l7btriR2i2YOyawcBZfkbWTfeakVVHBwd83g7golA7rdjvE45NUSh2Hz9PYu4uVlWHyNaMNjbvmcQhO94Adajf416Dhkiymc040Pdg5HSgoeP5PLVDevUP/8Xw09deV1DwlIUfFDysW17eI9Xhhvsa4oAFouuuW7t6eFClLdcKI72lRJPzSo3fsmX9CJNlzF9/fXh4RB4U1tsadYfvcXJ9LEfeQxpwK/eR5KE2xegZY4S0B9fr4VNTwmskNMn8K4HpKnxlsdkQquu1YuxzYuFca9ZMkJ7/4M1XrEBZr0zKGAr0OcDzLfYH146wHMN9fKTPVVpTFVyIdYcg1HjBatlvKKrsizHW24K556afv5/9luRGw2dcvYuC8f7bVVWOa7D3rikbFe8CiiRQBS8Es+NiJUQnPeZJD7/nu5+R1HD2gbvUMA+SP8RnMJzA3ycNlpHBV8/fc+94EuuFsi1Dlb+5w4uVpvMVR+e4G21gpQONGZYswxhWBlmKU//bv/8P9+HiUfYOrTJH7GnoHE5A0OVcaUmbgRKXcBXN3NDAHUgi1RFMBCuYRAcNLhNCkREFHRRc2aCCKHOVDtsbyc9UQUUP3lSWCB8/qF2+SiIp96k3WHNEWyhjQbZl3EKkF6QX3lZ1RaB7IntRYrGPNezYRh8HX7CcmAM2NsL2gqAHBDMKC84mjI5FCvrwXBR+SSW9VBLj8ig3sqWcWjxyyztjsR2eMbvFbnz83vpaLaNG3ota89DAFvwMIYzWZfPKMmMebblOCOUuRdkHoCl8zHdDLrjsHCqCH27vhSWgIbQA8iFt/Jo1Km/lliAYrtOuNJQlr22l+06uCQqm16otxRbeC4S/9/7g6wgfRIGzt0pItasJHEPhITBmEhXuK7j80g9+NLz51ttu48OasU9hdXQVMJJwmmrIgUG4kAxE/8pNKqpP54w5EuZXBF8dOrhf3TyedMIVlhqW5qkTJz3GFavCd++5b+G1cEGCZb3vrIR0j56DFhiTSnFyfq2MneQSl773avZTwVOaX6iASenNa6Q8LQVzttg/fNtlP60oNR+t9G2k6HdtoBh2IGBZQraNGHBqXn1eJg2avv8I9mDL+r/sbV45X3lZseaXHrP5vKUA+ApH2wKqznyfAe9FKIITAjc1mCepaykvYBgAKNZ84Fi5bUFz35EMwov13xJw8zN6+nLmPDZzszOX7b235zEpfF3MqPYoY3DAuyz2tpRtfEZLxfquOfF9yhBsjnZuppH8+//wv9+/jTBVpNeCVxgWViuQAnMM4sF7U4S8DgkPJpM7pfciQ1pQwG5AQJEHv2H9aruddAvOAufQztHPxgD1O+K4rYl8LWg7FcTggRqr4m9uea6xxr1MA862pPh7a3S/t9zj7Ios4uShGAuCXK/dnyQz5L391W3cgXlsWcYiT+frJC6YfVJjBWtyR2VZyy4KpBsjvL0Za0ykKbCxwiNNgkgrJnNZasN66MV4YDSuyyHLvQM0PFOUALxnah4kAAdRv49E413GpIstkLZTofBwL54jJQvDwTWmZ7cbDiep4gU76b1k3TWWbq566RCnKYstQncY5qAL94+fJfGAFjyTAV60AIHHnkdv5LLWWzD3ejojTf/A+y8rhZri53e0F59/+dXhqwOHYkWLwrVBNZgbywSPvqN7NHuCw0Q/Sw4iLdJ2qJvGtLy/+1I016T0qBXs+cTq1nyyNueUokuQapFgqJEVxaHS/PBM1Jzo5ID2AF09roRsaKhZr1aSLcSt+PT7DtTNV/GhFto+f7J8ItgorJTysn1dPtsYrCUEZ8hCEiZC9rCDxwjEEjQYWuwjF9q3t6W9rLOVrORco3/nPVjeSvZK9kgbQKO/4X5zb8NZPjmcwtofGT/MoAxQe74E5Uiw83e8A85+rT1v9bnRf6xH39fAB3LO56StcoQqz5wAeQdLJ42wrhCXe3Kc9fkaEnw0kxZaMJdAtnAtWTBSNPVzzh1yIBCNm9H68cozyuD8+b5OlwZ24L1midyBSYiHhZj6P/7P/0veES3h4/4jgL3xmOLaRL2wrGzjYQSMDGkUZoTFDN6KNbFeQaz1chHpGIsGmYQtGveJIMxDTFrILO+kG9IP6c1c7+/NmI0SYd2bifFxANtlQ3bgkow0tfHncbID6+JAp67F2N0AtAUDE6oFG7moldvemxFMiHH18zXu5G0pIe4odeHg/Z5+fmvisoR6nq0MtCitFPx7NHotrJWBudPZTePFpkZxCX/dswUQn4uQQMCHasc4gDPa6rWF3cKdgIuzJDkg4W4TvACO7HXv8TugNlLM2YgdWApNDzgi2DEbl7mZ3Af9/f/f1pn+anZmV/2W7Zrncg2utt22u9vudNQBIYbwATFI/HGQ5CMEPkQCFKIoQYpCAglJK0CHhHTSUzoERJr2PNXsujVXucqX9Vtrr3NOFbxW+d77vuc95xn2s4e1J+ZBkf4yIjPgwT8bNbIVqAwGiIwIio8n+++RGPM/+Ef/WFXirlnjR/s/LSZ6WtlcjpJgbTRvogAoA8rfu3K6OHRRc/z7f+8fWlk4oHFeu6yaBoKm9stheVDxzBagE+HCujfd2eOHdp2skDNTy24pEYnGDHyh5/FM1qzWBb6cZR/nc4QlFlZ4VxlkalTbMiI2mqp3GxowTKNns6fcm+91HHbCmxYH1psoE7+n+3TNsQpaxtPncTTllfkHRirezpnbKi7htnlxEtF8t505ypzc+Uf/mtTkcxUmkO+yT/P7Qt/6hXF0DmH+q+K1znXdh0BVa2RZFb0KzPKcPsNdXwwp5h5+VphNhNIw7/IFz9IMey1JXGuivAG8vwy9ySnVmp0sg/AZgez6QaNJ24/G83/pl3+FXcsgxpzp4lQ7rdTZMuouVjceAjwiJxYOrbOqSZDarqn8/yyjXTWFMSOGcLwoUz2r2m9xJ/52DwENNZ7QAvJjsuge9jaPMOnmkwTCQUd+r8wxXmsIkugF5+WPFKzp64MBkQ+mbiGgOfKdCpJuMJ/BpEPoreiVuSXiI5lL1QT4nh14gzn2IHr+CAILgDoN1lhYC0hd3ASQtp9CCFhAcD8OxhBmcWsTgd6rhpxCS45u38RoB04q8RV3dhQG7TBH2/U+2GIgSWQ1DyvUeZ/Paa0Dc89agdWt3nD2ruGTXvcxJ7cHsEKNz6u1+sDovBEiBlxxQ86/D+WkPXbi9M43f+ZvuKMx40zrMDrDyCk33vYmtHyijjwffvihYCgiQIQxK/LhlJy2pBY/VDQG8eKkhD+R9k9cduCXMA3u5Xoyo4Ga9vXfYnFZuYoWZn1xmIMdoVruJreAwRISyKtrzjUoDE7PJxRtGGw7KruuhGGuaHtl3IsWx1jmoJdJ9LplXadwv+mtac5mejDEMDKfkcHG/YZeYK4IPOin8eGrAFgZZ+CGjMOCyrh3NEbWLDUtEmezaJXzu+PNR8D5DM/6mX5G6eA+voZ7mK7WypBbBa7rsNLy00y31pjPyUAkVT6tAI6ix0/zPPaxcxg+UQGRMa/NlVnZKFirYtt1hCZ89kcANGEtTSq8td4H0/mv/9Z/sOFBZo8HwmBHa+0ClGmtDDUeaf72ZjERaX+vvfIlETh5/9JIx0O/DKpSe0OwJmsIecOYgTKqwUEgDK4L1FjPaH4JQykhQLRdXAP4WnBrjkALc3h8kEw0YbDJOMJUXEuFbrWRbn4Jux797cZvNYdEOwS7C4OYLtaWnklM8NgxGxkL8dSDBVTzYSxlqBYG1vCnvOZo0x3PQjjjWGPtfNiHoCq9ec/hQEh/tOMxGTufEjjrsWoVgZTCW5qY8XThqEdTsMbPJNqB464vxHJIaUP2iRRgNOiuDfdFm14ytIZh2FITYY6C4j0qbLKsga22RAMQlUEVsAPC+OlajJO6gtPrrHulDGW87qwHxXxgzNfUbZv9ffPNN90Fw6F71dTlH6EreNuFtcO6M/a0H1yLhumV6SEb68aH1BAWDIQOGGmv5F6QkyDk8zZaaZlALKtEGm1hiuiHwIjBrJFhae21Jrj0jJXh9DxVYy7dEz5YRl7cms983sZx2LEtll0uWJUR9mhoMuMMnbgetgXWhCXoE2o/eI1Gq2/achmzbz2DD1SavTddIiCGwblLjH73+xvt2srWMOmeyTLowh4VzFsNel0DQtxSxtUM2JNPqGl50Fbzt6CZPffMOZ/4APiPs2Wm3WDPFbbq/pi5m8YH4w525O8tMejDj/b91h/8gavLQRAtx2lTxCbHmkbrzd1s0AMgCnpY6bt4JS8S9qXg9yMyAYnbhUfYNEFbw0U45ogJOfzDry5oNeOnnH8orXx/GE3gifECz4ScJu7wtDWhpPduVtSymKPB1ONvbQXTfb5Q6de4w25mHXqL5WCuGqriWjBNvMSNrjBRbDYxWmEe0g1f5k1tjhFO0TjWxckBW9fpKaLUZ4zfwmUIfyGOEW6dd6yWaTXE3s6aPrsHzzpSY2FEi+7LUx/NDBHvQynt0u8x3qEThE6fw3oTx97DUktja0ktB8H7uSakIGxsXVRLAsM2PZAlCawhp6zWgOQDeD9M052qR/taxgqTnLGj/d1WcwLCvBj/K6rLu1UQVnMapWFN2qmgXK3F2Z/Zo63Wti5Yx5szUKZQGGxVeqKgbIVume/+KVnp8fvgl2LDmHo+DG0NwbDWxCfXYuO7XZOuQ8diOEBfJRLCPED3qNDMGY7Sxj3tqF9CXSPyGrNPMSAYDNeWlhh7xrdCdAyxcAjParia+dRSeCl+rWqernSIojOMLcI9e9r5+9wy73m/GmoZfAVM96nnw+tiazdnxPeLxpe4ZaKcqrUPDZWWnWDUOGX2bzMmK1XiEYEENdbpRuROMmXko3zyOCvE1ch/99t/qLXhwkwU5w1FPSAQstuemsQww7ZcYWIw5XPk+kvDcNynIYxgs504VlOJwAdszB0+7wIvjHvMNBMscZTD0LswrrM6i+fDxMZUQ2HTMKEgNIhr6iJ0EQtl9JnWaqeLQQ8FtMD7DcLnPs9iaoTY8HqgdkjUD6Awuvu7jYZswn1G+PRgVJvp3w3N6/OXAz0EUOHAkSzDKBNZtEhd23n7/tbExzqYvXXozlyXjKXVBLcmOTUztqZcnl1NICMrszDDc6U4nDXRRkvM1gpEZBBskyhSKW6NNmDsi1YWbp/7e21XQe707TkwGVsFfjTHlCNN9EQLslO2sfTGPbNe68ryK2PrqzS2vLEIxDCjwg2rJhplwRDARgvdMvdlv+emfNZ55K3VHA//Wes4lNHkHonvX84P52Hly4JdYp35nDKvUap6brfwkDu3P/OKcJTlO0zZBbY27cxgTIFPsoBWHmxy916hD4QdztHWuei6h6GnbHAFMftrKBJtm+ebJxi8mPty7lfIgwiSatmO2Jk6Hp3KIny9XmsER5Y557JwRAV893IRTjDejZDzWdHfZarr2Cv7qp3FguM+EQjrGvusjBXAPFFis445L342z7QfaZHuGfbvffu/mTGzcDFdtz9DTLw6sG64azuQSnzquIq+yKwzzqkb4tBiMC7iMlJ20mK7sYv2M9J1K8nRr5cDQMgZGLFxvjCSJrz0XjbbhzHzvOJ9PiSo7aPdbTHLElnNiq2m0863HSPMvVEVJYQ6IemWsEhnH+YV96r2ZhNV60Gh+JpJW820B7bEtXjY52ErY14xy0WqTzJK94yt9YbPHnCLBV6pwGQ/NdaGpHVftxpS6yRYoIF11/KpuSfiS8JDY8Y3XWBKQ5Mk0ANa7J2/iesGA+4hqlDpPLoWpgPCKa25h8GiUUUIYNYG++v1tAPj1WJX/n2SNQoR9ECU1k0LZmr5rmnBKb9r2Nei3ehdKoL1eVVmShfdu+XQ+Qiurwrh0syW7hbaGuuwa5MkoHUPqnUX7up1vTf3qUPeTHlzdpuVV0WFebDvTexxggkMRGc78d5EpWB9ZM7+Fw65KGxlbHVy95xlLStYYFfTHopu5g4YgDlNSc0RDo5AyZFdrAfDI8NLapGlw87KJ3qet0pk3luZpM/m5juMr9CK91P/TH8eCyJipavysfKl0kn3uXRri2JodavA9HuN+LKSVdgGJcn/eWEX7X/ff/yDb5t2rC0Pg+Zv31jXQhQLIyHGciHexw7wPno4i0z7eJv8FImexez96qiL5kF8qap3jWbbQ98NxtOfzELMJ5wG6fzA5OJFX2ELrkFSu4+ge3vFVPQGDVOuJsi1JZ7i4sUjF22E+Y/G3MUn0JyF8HqM1gAejzynLY1LCGJeDmPmXta2Nc9GaTB/YsWL6TJm5s3fZNZVK7R0nvTTbnoPWRlJ96oaG89jjnaQjeMtJTfjbOP7Sc0Fx4pkpwhQoZbCJ9tMJjcMmANdzbtE73oco1mQaUgsMPsfxkBx+gh3QpmaElwNkPZZvY/bW8191vrMc5AHIvFcFdlTTTOHLYfSER/Q2uy3aUufsafVqLba0daSKibaFGno3KFoQz9ELDQUtAKle4OGXMbcQ1htsMWe+lwz4Bnf9jCvjGd1EHHP3mc71jxjxW0NZmi8hbBqQXD/7Pca41y8l/dd24FzNeniwED8XdjOoZ8DG7EeOGc7ZorAV4Ew29ow5jL1Cnh+xlm71ol2RxMGzb663dUK2ZQZImNt6YbDRDNn3PhrEAzDMGE1hjXGKo5wXDuX+9yzYhZKYXalZddSnhR5vzl8xnMb5aMMNfbH+ur+MA/39LRmngqChljGRxfs2Tcf/1vORvhDo5SGptEJRujA57qHpsNv/cl399INI9y+A4rmkPCpEBK4kwLgcb7oQaeUPHLiONEMYLRsVzTGmqclcn4ygRJxi3nUxKrkayjX05o5xBNGRw+vbpYJzIw7qZo8Fy933y/OyHi31cu4R5lBNcku+IJZbXBbMDrHJg7G1oiRSmNiSu1cWOKDKWYfx0GJwYTqTsP7UkxoYq/rQKIwUXuOVUDw3a3mXFOaNWtkRQmom+4DAtHqGmu/g6WUQYfE0vqqmKIjVyBdmZq8uOfSmQYHiNaZ+3IwHZYIATt9P578PhsnYJhRiNmFYTSvhqpV6LsGyBzSaL3RtPFllCgtqMe0r6ay1aRtRg8D7R52rZKGvsjPgcnWxr+rpQFN59llOKHTHnDmF8HRJJqtVtZrq0VyXR2+W5N3+zlOJmLvy6QWAWWGALOPVuwzyNkbRu0wQ87mlDEorFHmH6GXQx/9fEI4WaPBayvUTV+E6RlSWplfzhBrIYtTjlB+386D8pRdGzupNoknbTzgTfNdQxc8Iokw3DiCpfPyPsiP0FeY1gqTZWw4yIFtwlOetTK23+29815oybzCiU6T+AZhjDXSvSw2Xia7Vez6+/9vP9MPc+rQV2BsLS4si1Hiyuf4O7kP6/cq4EtPXXevx7/55V/f88T1BVJMqxmg5j/UIaz0I9cf6IKNo1wirc1d1NvEHSIvYzajnPjmEFAWqow1Gk+SKrbdReL1DmPpQacgTjQBMYi552KO6j4cft5v9qC9+NrUelZL8GjbJGj0uYy3h6kYpTeUrR2TB+0iGuOES43nugyUMqZxiNAV4pBjSYmJ5gXKzvxYW7SYWgZlzl0rEnPQVHi/saSNlW3sb7Vx33cIIZXJ0mC1c6IpJKFYW+19oX79graChpEi+/JIYyZbc59CUEwUi2UEnglG6x5GO5ow4Wrj7KBOrzuKu2vFGsvc9WkWYeonpMOyG4RCuAh8rZEhBooKjX/Ah1YEXAHvoldDT6xnNcUSdZmfaWK0Eg62LQBDMYOnz75UyHGAO84czNX5U2ZNwaDevwyzArw0YlYw9Mw1FVZbXNpnw8w3uHiZa2tduN3QBo5jP20JDpMmcYWXhbJwtC0DZ+xt+7W0Yhutccvgu56gNJzzQoK1ZqLh4gwKY+ffolxNzHWtvH4euoty1PA/ZDNJHrz4Poe/vMt/Q4c47qbAVBlY9yNMOHUnYMwFlDqX8pn+zb1WgRpBu2V+FYRNpNkqTWi+VXCejfnu2jPm5mz0nK2a7+qUdonYYcg9f+FTq8PX51fXlH8tazG8sE5Bf/5P/8nP79FuxZqRGBzaHenUaEVHxHxhyDAWajvYy67/+BwG3W7KdjbBpEe68cAl790bHMLnvZp71eTKmCs1toOLwwjGk+4O1mCmgI6Z8TC8bu5S52Fy12PuTA1kY+Uh6kIa0cQijbuYaMWM1ZlpU7i7RMz71d7QNsNUntc6SROfGtQOR9GLQ10GZ2Ghf4lVjROsP2F691Qis+UFPa8N7NLNDrdPjHPXOYw2BAH8gA9hiz2WiEsQrreti5rG7ffnYLHutgw2mYY+mKO5ZA0gxJi/PhBSpbjXnr7Di3F3f3sADNdMbV9rBFpviuK76L81bHDLrKvvgTAYh5/NThI/JkOxc6u11H03sQNlLAchcAdja8KOEz1Gi8ler6bqVgMv/FLm4kHp1WuePVg9ZFsm3+sZby1EOzVRUJZi8dvoIjTlmLfRrEKTtQhgvE22CRNfQ0yzbtEw7WhCAGwijcqoFq2ZZgqm9zX+uNBOYJqUFF0ZyviMRvBCf1vGt1ixmlvO28RFE903e9oC+aUJC99F08z67qkJcd8vY4aeYcxlkqVjfq4CdtXma2Wsz1kb0fYsbAU5SkqhjcI+FUjN0DMd2UqMo87hpiOoVqESayNrHV7Sc1lNn+dvhXnPcMdsVc70Ox1MfuHnfmGPeqBhHmIyqpfMh2hv/OP3RQuT953FhplweCq1/HNw9j58axoyJ/4uA0RX6gKUMfO34QwRmaNBCCnxaua73pzRXFnMLcFVUykWyX16mEvkq4YejXHLZKst5We0+aYkb822akbcs4ThhVT3BXqhmRDFwPzMwczKsEwsmhPQSA+J4369EYES3LxRwoZ/1bafHed2g2sNrBpbCtRbg8HLPhaGA/aldRlmmQiHMjkzEftJ0rLI1sqst7X8TTUwl4acGHBfS/lRm+Ixo1sJLok+SplXkgndGDhozGmBj+jPRsPJoRniXXsoi1nyN2Osdg6s1qSY0ko7YKwHNr3WIqDEJOwwmKw3RmiGljoZj3XYzKBJ+NX6MxYn3kw7JNOxw8/RCFiecUBOsfRVG51MWYR8w80HN+TZOClNxgO/lEGYHPSerTHgF3B6C7hEkCwMXw8nK6yCvHNf5jyZh56H9rhMk3Vrxw7Pk9hnB0DEmo0Fm8afVjAc3REHfl7rvIh2WRQn9kX71fE5k0+TAc4zYrFNUisD8zYEY8pYNG/jrtTvwAcCnp0zXmZHOvkqgENjZfTF3MNrVmu9a1IlK0wuLabCeFeHbqyipyOOylNsReRmeeb83AqDMvj0Ryx0EYEf2shCji6wjH0rkOqQ9r2GPg37sfo//3M/t3dY5m8YbrRm/rV4fdsRUWsUnLQMthrComnOCHpQqyX2714fvHEN7yLub5WUIo7NplunWQhl+t6NxlszsBKnzLWMq1guBA2+B9QRBxUSb00t30r/mDUREKknHILbSvpqhf6sZpQokp6BDpfDAWoH2BpfyVrybJq5blN6cZRGyCISPagAACAASURBVARHi3YVaII18RyN4T+NszHHauBbDYsxAY2AR7aKGtoq96FusNcGJqixAbv4fdorKfKklgD1hKm0ZeKE6Q5DKiP6Qo0wrb1h7m7GkWSQNVSxdULmPHq8MQtT42RhLBxJad7ATIslIAbF2FAIWoWOPQvTWp10hbx4L88n3VzwDh0+sEwIZdO3kmgy0RzjfLImPbDAqlRM8wF9pyZux4m1wFx6r0XzGkzVDmWabw69tlQtUIodiPouEBtrEIayQgXQeWC9rEEVj64HQrDZgB7DWJ+2QEdL7UGB2Raac8zvPM+MfeCcYvKlfQQSr0ImScSMRm/rzb4HHHpIqkQ79UyEwSeEjnGn6wwCL4qVBSy0ZJM3zBmc+qA7g2sdOCvDVxaYSt+r4AyjCl3xisKVtcs6Ps1se/479rAl5pLSBFu66x76irEIClU5giOXG5veCo3O3YwcxmzenbrmnAGYdcaWr5f3LWdorAXmsDhx0bK9bqk7tO8X//k/24M5sgDAGNwYIqhUrQbDIamZ10njHFtNgWxks7X4XrXWNl6t1F80YA63tYsNQ5xsIbpJc78SKuOpecekcZit6/b/tqSqdPXi4TFl0mYm0Qy7gYyxvxcmsbCxtpOD1nFzXaXmljAbCoSZ02JOSE6u7Vp6wycNl/uZUasuhwl1BAb376Hj/gllSit6M1193/HIM5eOl+9Vo7DJNYe3Wk2hE1spuhZiTgeLrAnPWQrhs0aGNUI0i8XvcYqRMweYI7CO7lXnKpjocXWWLuFX+6Cof4R7NLUcsByUpIajGa1hbcBRTSjZmoSua8sBmXA1xt1qbIzBccxOaYYxyNGqiBFOookcfjCx50ByzI3nZH1gKim6ZC0HjNSalPbLESFg8CQ2pBO562ZYmwbSU1cRMd2WUj16LBYm55HMWK5vdxdXdpt9tO9g2q0BQTEWmNUJNZLg+2dVZ8blLelSrr+PTdsp5kglw62lQMVFnoPgsBMRBqnrsMxqbYVJKKpJ310UqWl4EHgvTJnIJlcpdGXENXYaAVblqWegiteSjKXr79GEgfHSP9PrEE5obdoaaqwUFCUi3W29+Jo1cMCCV3NylbiBdrbPDoNctbXOp3RX5sf7VV6qMbM+ZYS2Kr1/sdYQEOUFZth6L4pJkk/ocOLzg7AbJl6rCliX+9KAGcvZz8YK5h4zh57P8tCE/kaoUOS/Fr2VO6yrf/kvftEuUdqEH9FNOddlgjWFm34KkTU0yxoIE7AkROuJqQceFkw5adM83JCItb5oQdUQuAddoIvfmUGKR+fwRsIyhsbYVvPkurZm2mKq1Yrq6PBBHlyY73Q+tQJ6XXHRYqe+bjQDCtxXOtuxh1k2TBMcPkW4k+Bg7WFMn2hKYcxHNGcOMPftgaGSmLuSjNOJ8Vm7G4cP9wsRBQ90zVgdGrRC7su9Ct2E6BPGZuk8eHy16c53SQqYUD4+h6nAaA5NfQZDN0OAZgyTsWXtymeIWPE4acu87d225p/KenzuKndTbJ4DuLeXTjCU3jRD9K3GXJ2oFg6kiXXjSMFyYa1OiOnbuapDsGDOWr/Lqp9s6272hrm7JKv2DeZIG6uzSoBiLIwpWLoaF6h1EA7b27TA4pCYeRO1Qrsvwp8UAaMKgUAxEYqH7ZDbM/MH8jtiKwQogDNx8+ZnOkOJa4e+qb9BAtLZM6rzPOVhYc63lCUK3R1UEgzjYZ9Zv0OqM4NZnyJHYvbTucNdOCQcCifevftAtbFv+azB1HG6PbhPEXkleJDoJX8H9MJ4MMhz9thSCULNpVYHlg/vPbhPVpv8MIIwgTG5Z+CNCIHQSNos8WLf8Ts1YckOct3gmJ4D5HLr1h1j2M0taEcPjPW7qnd9RHVpLPhhbsBMHhvcIWcIBzEkfERCjudECUxEWPY9grKMLsI+ma1mzqz+WKBulcYZEm/yd7SnLtOg+588ecqJND2PCG+ijxAnjlJBmZv4cStc3itZBPjXBnIxpGPlprDIaNmcP0NXE/MeTMxWAAlyDTdlomQEIhzYexeSI7Wd7/6rf/1Ley8obRJCoRA+nm1elYjFlBkQB4wNesoUrYYl5lRGUaaRg4BET78yFhmtD+ZSKQ6mV42R9/arZ1bv4ypwU8Sdw9BiNtUgi8OaqdlKanwkzNOojRenuE8lIszHklaXlMna5Jooipp43PepKAAKLG0Yp4XSMHywrGqemU8OtCMStHa0kWllse0zq5m4foWYQue+1cxrRlmC67q222k1MbSOrmGF05ZwK3CQxmYu2nzXFNbYLTzGaghhp+6Fn+/ZpddgU0X52xq4pXzW0esGQ5uM0Vg56Z5RzNz8djT0andwwwpW/1x8D0kPZj0fTrU/tC3DbGLM/IRJ37t73/OoYOfQoWl2L6EX1oOmA9BcMN1xzAiBPaZmDljn1C2GQYPJcu9dNY1IbHw0fHobck98ALi/uY8r9FlYoVHVjN/vpqQwA645oTh/xoRzF8Unykw07KOqb87fCJ3U0db50n+ue+548zAR9vieGCNreeHCRTWg/dSMbUm1VgPaOljRAGE6VRI0s+UcE6oHubbeB2cZoYP26UqAElJohey6ma/mTjYeZV5vq7SqlTNril/svKjOPNQ/sQU1voMjBA1oPuAXxpxF/wg3xlbHJXvM8w15jaZKQSorSPtSfrRmP5/jQOf8HBOT9jX6ns/JwBrGoDUpzxs6tAUULRWhCBZN/XSEXvxO9CmMExhmDx/o2epZJpyT+9OA1f0xgRhFg9DSWZWSZYxprCo+qL2yI8ICHYFNR5VEalAr3EJI+8F3fPbxk+i/dDtZ4TJDrdASVil+Bs7Jr/zqL++5EpgmdfLkafWES7NNFvPUqRP5gl6YsCniMYHVLLJN1BSUpoh8C8YwmGCExxbNqo0w7eySUsYiBUtb017rHISI0KyK5/L8an09dD1kZTpI3mK+/mxwMBaWzrmr9I1QcOLIMAoOwLMbtMWDbH4hrZGgXoNI+Zoi/I0gsPPSMZ4JESyGi17AP0xFa8iTaOGx2XSLQwWCeCip3ASY4vlb2KQmT79r7Usaasawhuh1PoV0zGBJvtA8rqtm8SnVNeDQNUTPEQ1aN4gGZmFcEGaJcBFR8ZwW+eYAXlX7rSd22qzwDvUqWMuY2okUSXPd+9EUdP8kQLB20qDEsNAEF8fWJOHQiZtx0c271sE2RrrzLJRDnRIIn/5tMCx3bNb97+t3moX6GRrrsh9oLyLa43RGh/Y/Dz54TweOA3tXvf/YwB5cDjgCzdaFrqvGfF4H1V2pDVHEujtAPRftPUycQ8t631E9D8x5vn9OHVDcMV1aOePhH70eoe/u+10JnM8+u2kG4DXV95ija4GTOYdfYBy83lcYCUlGMDFfFxrFX1F4sZEdnK0zZ06jDsW5Kf/I4cPC8kV3n2nMbon20oX0fqQ7ERYTheonQsn9BDVfICHmY0wUgekzNy2nRojue069PjUuusOY4Y7y416IMGwpLA133XsUp3v/hk74DteCdSE0EOi2uqQ9V5ngO6Z9naOEl2IRiT4vXRZ/OuSmEtAQLcQeqNcmPTbPnn/RQhOaMAyF5aYzhCJS+AOhS016NOq72gdoCMuXOVhR0XRuC7qAj6TNFXsimEtb67Oi71LCFSUo4XVpK5b+g8HVv4AGRgmCl9oPQ3E/Itx+9dd+xRoz2gGaAdKhWhz95hbtUQN6ARMW5oPGpAfZvBnzsxW4avYzgK3WVudFGcWiMSMJRwuFSXGfOq7YpFb4ila0AullRI4AwLQ3dBIhks7ICVXy32TqjXluk597oWWOZlOGzvNrshlnGsZdif+5cO1qXNVWi7HG3M3isjHck5ctD83pnpxSjIFuGA/URp5roj2koD5jcQsg9fRj7Wq6PosT9vndI9bI0R0TC+v5GgdTyB8lRwfKMZPXv2tiXpRnpTh3tIh06O16wpwxoxHC7mQzWgyaKG3CoBPW1QJRhF0BxboxbtaAusf7Xzhk0zhYn4hc3UTKTJjvHdVDJt19C1OxT9boJNs+ev+DBQpibUuLED+Cg7HDLOmXyHcooEOvRuAXGDOOrttTgPyEFASEA+v78ssvuyLdE0ErJ2TOPtTB+uzqjZ0bn10Xc8GvACQUpvBQNH5GUMSpUyqQNNbRB+++s9DIRTXofag1QLGxEjIC60uvvDzO0cdugZXCO1NCVColxfxpCNwGxPSJ5Dm8zPz1X/0CdXqhccNIYQ5cA+M/I+iCZrSJgVc0lebMWPkua31E0Ar7wn6wPi9onDA42sQ93tMeqrg/zP6IGPMBjccdqiV4EFh2dooxVwFwk2CtR/eLRCT34EPrFEd7ICF7UIz25GkJfAk2YBTGaCFGT0ToXPsI/WP9uDuIXqXvRxJG1k5bJhcLWQXR2Hv4E4wSgXVX5+OxYJhzEmZmnuPUroBC44XZXfr4kutys8ZYIeFVgVNPqcQrj7+mNm0+j84JkCIpB/4J1fuotYqSwhxpq8aaIfhQrmC+gcNkBeve+MMQeLSYY4/KQ6I8xoJJ09gd54A8eUKMvfZI/IRrOfvPjw8NRyKO1n2/8mv/du+4nQtEY+BcivnPDY9psyuRIEw2phoMC1rJgPlTRsQCVdtsLYlUfJr6w9owHsz3bWZqUYIrxYwsE4QRkADRScZRE/zHh0ezxCFTRoWk6RjMAMhUGw0SSYh05hkm9MlE6vUJW0ssLCUbeyhsKukeaMo0WuVZAPzb0qDMt86YOu54BhpYU89zpuMU4t9nN6+rvsjReNqzYIuZzbM4HIZutP41Z41Dkr6t93nPAgbNj04jIwTqXDMzlEaDNGcMHh9YoX7aGpqD26gGnsOh8WEWg7kh5g2TQeM9qJ98p0y1AoVnwAgZx1ExAA7Bi+paQ8snWtk3oJ/r+XdM8+X57k8oMxeip4EtKekwqj4jeLFoQwcAZtDokQp0NCmqwiU2+gtjqTi7vJ6H1WdSDJ9iOmh/dDl5Sf0RmccNMV/2krHd0FhhYmiWH3/0ibUnqs0Bs3HgEiYqKEFM9/hxtQvTGnDo7lCTWIT2kdpXffH4gRj7yZ0L6t8IBmufgPaIandYnsAsZ6UdO07dKfgIlFvWgBkXmD5zP6KDjeWCicsacCaYc4Uma4zF98LzBzKWwS0LsdGIwsxTzJz7njt7wZo+wuLM6bO+z6VLl6y9AcMD2wCroVl2T60g7Du4c1c4NZbdfjHdQxpX4Q94Q53/u+pxCM0eE53U8fdIne13b97wutvq0zoYrtP9+B7rb6XJkS1o2+CpaaBASy5oBwHhKoWcEf3E8mSNGP+Rw8x7nzuHWwHCzyBmTReWMxfOmlahB4TgSWHsrAkdZ6I07Oy8/vrrOx99/PHO+YsvWWEhsgb+wmfP08zDUUBPJJBOiE9M6yegURq8qoflTfwQog1op40RgEoeiZnfF+/CN4eFhmUJXXHebMlO9FF4l/x4EjQIQHIFYMZ37yPA8qIBMWUbEMDQy77/9K3f24vGmrCXYjFup2SsJL3gzNAmBAxGWocgE2TQDGLr3Q9z1mBE0Hzm6AQtIAf5oVr4sFnVNmEoEBrfb+y0zWmNoRog96O7CAfTUmaKihe7hjEvv2vhtziOU4mnXizPf6KwJp5ZPCu593oWY9PPOgmTLYhmSNumONz6GesULLVpwGtRFTQU1rKmMw4819AdDFweNdcUMdwAI9ZBgYmyJpjCYNIQLzr3Z2KS1sJt9oJ3Hl0OCZrlrnrULWUxRyhCqI9w4GBa6f6M+RDhXCIQNp3WTIWCICIOZonI+zmtrjxXPaONPNkLhEwgG5pv3vCaH5I2HOgkEJW1zcnezAGg+PwmzVfMD8bL2M9Ju33wUN5sETXj+OCDD3deffXL3vfr167vnJbZzQsG5UgfKQ+YsoW0LKikecOcOTTMC8aLachh4wVTOiwGAC3GeRonzVVVBsTUxdxEc4IGGMet22qwyv5pbi+/8mVBDefdgRqG9qK07B/+8Ac7r7x8YedjHXbanb2iaxgPkAVrdfTocQtwHHLQEP0EsTzoqoLFwnkCCsBEBmPFv4PW1fDAW2owC5O7JHPc5r4srEIZ7BNrzhnkvRdfPG2NmAaldPrGcXlX4zxz5qychgkxY0ww9APy9Rh2McxGF5vAC2j098SAiqXXcoWJoajxnWi6giYGVqlWKQll6+eAIAc6yyDsCjs+0BrUgmSfDol2ncDC/uu5B1WR8q40TQQT7aNcmEpjwT9D8wp4ATyD1HLmyLM5I/e1HsAV0Ddj55ydE9MsbzEsJa2dfWjvTQTOWXW5Z/JYhCZWze+IOm6nMD8FjNLAFyybTjGczU8kuO2H0fswbrRqvvq5mDKKBYlSp9RN+6q65+zXPlLOlXPDXjKXNIlI4tV+OZN5D6jO66fPsEBjpd4VJES/zinKBmPGCYL0gbjCcADF42TpYUbXs9Y7Wief+ZDDuAC0MYkxl9GwKKKjjUCTgHjQCrg+OJq+J8ZcjaoOwmqBZdIc6PsyW3rfQiTtvgFNOYtt8PAsQjRpOxEHYDdlgheOw8RjlPZRxtkDzuG0MwNTegRUtXFMbg5QM5gYM9fwD6KP8AiuzCtp14eXVu5cE01f3Ti0wXj78ToZ254sq44Z4iMSxNJe11Pj2s41S+BAS2V6aBS3xQzOyQymW/YxERnPgunAFPjOKTGSal+2erReN8Uc6kgsrt8okNw7+1jhyRp3nTCfOTAwBpgPP0+qAzgQgtuvDwRUIclacQ0aDFhqrnu88yU1VaBkauuP1DLb1b7TNh68mL2A2exKE7RA1b/z0gjROrke7Q2mdV6M7ur1ay5ujzlux6b24rq0ZNYY5njmpPpP2uK5t/ONb3zDYwLe+Iu/+JG1JO+pEoXuiOZOy9TlWSgc9LBEYzwkRrErjRfN/4c/+L6iLU6YrtCScPpA57t07LbQEpPW/aFfXm+88Ybnyvx//OMfezxHdMANV0GrpMbzvFlzNF+0sM9ufOYxlyHCsOjPCWMAmrh48aIE1hU/6+y5M3Yofumll60dXrsmZi06KjyAYD937oLpxJaX3BLF6BkH2t8hIk1kYaEAYJKjNTt2GQtnYDcUCGcG6xyx1uzfjetXpk8iQiH+Ac9HZwKByt8w1iPiMxeltbqUgJN8UPbov3hv585NwXuCKLgvvi0sPTNd8RLcwqGbCNDruifWsgsxkTQD0xVk4S41skzuqxMNsfkEGJ8R/eTZRyUQz0mZ2JWSImsFvwnKmuOpd8RkpUDolxe1juYXWMvSmPFzsK4IacMYWv8j6ogOLHjp00/Mz07JGYoiSz7I58LK7cManHnpLgQUI1qFftD42Y/btwX16J5OOjN2L+tzYB9pzL+/507YZmpgfInnLGPjITADFjjRFEjEtEDvIcQMw3kFcduLrANbdR7zi8LlxeisOYvZwD3YhEPCscvsq/I/1mbAmOMUQuuW91OvB4Q8gb/oPw4V6j/aBq+H0jjK7CFwzBS+n+JMgTxK5MWlbTq6CWUjODLvdpwoXANxwAQfSKvgHsmOI770uDE7x95KyvLcCiAOMyb34j3XGLkuJqIsBhwJeiyMlDVp/C5EH1Mw0FFiwCOFuSfmJQyzzJq5o9E3jAmnUdJDU+D8RWOXiUEO81VIksKW9qM9+ToJEplqYKDuOg6lj98A7RTNHggCoj/pervEMh+0JfVkQgnRQEwDGvNxMRzuBRaIzUuMvJk068Z9tB8HJ0UbIfRQ/06eOOXmvZjB97RmMEAsA9bzhg9humbYwTtwBPP/RCY6+4eF8bM/+3fNCB5KW/pEB+Z//MVfyoR9I9aaaKY9yh05gvZOaJ+eB2xz5eplMeMzmjtnkuYPCYfjmcVA0awdEYIpShU9WSQIv0d0rhaTgM5h0Fhmnwmv5jkXXowW15T0jz/GFM850THcOY72J5q6eOElnwGEhhmQtF7wWULt7kjzOy3clhAi9haG4TBGrQkwzdVrlw2h7Ne6fvOb35Sg15ppb7AuXX0PfwpKi+Z6+rSiKbT/aP4PFfHAXgEjQYuc16OCNInMslUkIcVP6A2LkrkbxtRa43vAIsViCNQI3PfY0M49rckZCdabN29Z4LlIl30dwA3Hdr4kYYIS+PHH7yfD1NEoYoxYD9IkWR8sjP3Oht0nxUKMWJYZZwYhCOMCmnmsiBIYsyEdzT1YMcW7Ahs8UCf7ozqfZ7DIRBMIc+6Lo+9TfT/+ECVT0WVdzyHMEGvc5Yy1d1gQhIpeuXRVlruaYdy5ZdqH1s6++JJwallFNFqQ0DosKJBx3dI5OnnijLVtWpc5M3d6f34B3TkmU8qBzh/hvvtlaeKsva01u6dGEoXvcKaKMX9LGvMKK2C7OlJAi1bg3+C1JsvGYGJBQPVewkB5NUQOQmbDmSTEZQmAGQ9MMMA+VdkgfAj01ItywCB59UwWy55qDZrvskCA5Xzm8p2S3tWMkbb3JIF4XqV5MVYkPqEs/awMlnEW/+ana2uMpltNG2ZocwMtkUgKTNqBdXCeRFMOkWIyAUOAT7NW1faZx319h8XH433UGK40C5nmjbBg7jgmruk9pKXXV9ccO34yzUZlcrHOh6QFYipCsKwlGkwEkCAElR01nKLDA5NweyfNB0cFBGAz3VZFMgzRBCEUzDw0QBICkP4wPGvsmh8hSkdFpMyT9Xl4DyG5a00fbfmBD086fMOcGoIITHD1yjXNmRC2ieIwpCIHmg7HHTmpXH9E43KMJ+az5ndFmvQ5wpA0dhgR9HReTJpDRggbWiIaz2uvvZZQP40VxgBcQy2XS5fFmDQ3nHofvvuef9rhhtMVoaB9YoxEMgBHOSSMgzeOQ6w5noPZf0Ya7WEJhK3wI1Lj008+2jlO8oeefvtOeg2CDxMxcOLkMSeAGAMHFrAPIA4jtG0YgulS9IByg9ISwYkpD/5PogMaeWg/VlosnjPCqi9d+tSOU4ThKTHWwHkHzHyJPUYoo+1Bg9/4qZ/S7yoUpXug+aOZseZJppE2ePacnwGWjPaG1k0IFyFvRw7JAagx3Lp915mfMP3Tp874edcEqcCUbDWL2cLKoHHmBf3XEfjYCguFr/bHwapnslcIasNZ+uyVl1/RZ1cdfeCzoF9YM+qngA0DSRm+Ai7QWKH5XQmkJhMhUO+JSSIErUTo+9Arwg9LAwUJ4cqc8XGhKcOzWOvTsh6vXr26+LSgZ9bp3PkLEoD4LY7Yack4gHGAKx7IV3BFIYrMH18Ka3vE3YoiDOBz8IFaoHtfpBTxUWAPK19fmKYp2sQ5tc9Fc8VyQWgdF39z1xcLztOiNcXlH9S5/s/f/rY05uCtNltEfs4K06JFe46mWUcY12Fm4kVe0mWNUe/Tgl+2ScdGwcy7eQ65GseV762BYHrA3Fr7t84dMDvMIxYW7a6FRhgDmro3GHMRnEo/CyW0BVUdemimvMpkOZxlyoUDWKQWOw9uHebKsxLqFccVTT6TDJF14hoES79DzQibdbNOFh7UiZW9GBM8jBHCtPkoicp4CsPAeCEsQyj6Dpt2QgwaJrMrc+emHCvc0+nVlsQcvIRSMb5dmbzVuMogCOOCmGH+rBmpyoyl5UdhRm+99XVrH2w7WCUvIja4rvHBCA6uYT0aRcBnTipxevMaFnhYB+HypU8cHoVQ4Hs/Iy2On4/E8Ikbx/F7RQcdcxJGxXj/5t/6W9bKEcaXdAhg3jBmGNuFixdMVxyEL7/2ZSWUXDXhV0EoBABdXZYGx2FxtIBeL7/y6s67775rk//V11+TFiULRs8Bz3v8OUWO5KHXoa2g4HscMpyY7A9zvKKx3wNDncQWxnhXf8M40RphmIGhUoMYjoImdkHC5v+8/ZPFgUm0QDsjO7lGjPln/tpf3/nff/VjMaIzEggHzQzfeeedaK5YbkCLookf//j/7Lyqud+TFvjGV75mAUBmI/vw0QcfSejdlCBQBIJM6rffftvzZS4HJTiYg5UjmKggRCfpECGhMZw4BkwjixHa1j4A/xzQuTkpxoi2jHmOVUjHHuaGgGZ9E1H1RHQq5Qlr0rScJCNwfRgytHvj5m3j/2jMWFBnpPmjkd8Rs8eR9sEHH/hM3LhxbeewhA3hjTBSNG+0ZM4DdAfdHNHZ5/67EkgnSTbCQa7n3pfmDHNj7YCLrsv6oSQBa0WkDLgvmvbLah8GQ+S8cO5g4gjgr735liJJTgs2um3r5LAseFvRmvMdCamPPxZcob+vCzIyBCLedlL0AT3i5OXcrXHjUfzuSni/CH+zAoOlqj3QuUqRNTHyiRBib2w14YzVPhgC1RlCWOz7g//6X/caypbU0kAH/I7kgEDsUcWM1IHly4EYwOUO+drGEnPIgjMHEqkmHXMDT2qcfJYgo9EQ2uRMocEQ7ZjQocwCgjklXphnY4o5bAungO6FlzvM9eliJBzqhm5lrMGf6+DqfBbNeILyGW8gAOJtw6CBI/wMCQscc9UQo7XqcDt0LEyvDkEW/HN9BhF7PcGCNdakrNKyKynQbJQ91po/38k4Y6JFEIlIdMhhAphaHGiIlGvZB5xJjPO9d941w3lZsZqsMTgtWhG4GPdPfCcYfzRtWyM6QOfOnfc4dmV2pjZyyhRyiDDtOThfe+trvj4OocAsXQOURMNPXrfgt9elkXztq19xwSY0hLd/8hMTNHjal9Uw9aYOHJbOA5ludb7yOVgbEQOk8z6SFonlZqyYAlEO1E9I4M3dG0lw0HxPinHTWBWBYQtP9MKBYy9gmDCW0HFo6VWtz/vvvuOwP4QH2CY4I4c3mWPE7KYnYrD0ow6par1kLAG6bO+nkSxCT+O4IW2OtbWz2g7sB9aiDHnpmRWMn92MEEr9YmnWYkSvf+UrxoIRml/V72CnCCi0Xw7sZQkFrESazTLO48e13/LsX9EaW4PVmhwlckFRGyR4YD3UN4TQ5lyy/2jGUbwUGng9DO95MW2cfe++/Y73nIgnGN1ho7dwZgAAIABJREFUvcdzCCVE08Xa2pUfA9o5KewXWAChgCB/+50f70jdccgikU1YIs9JscBiR9hdvXbJ9IJ1gaOTdeIZOFJx6DndH0efmOFjndkn1F6HqYuJvvvu24ticVWKICnTRN4Ai+J0xmpAOdyV9ow2DB/BsvpCCgAhbDflWAY3t8NceP1X3/zazjVFDEGvnIsloU7jANqhdrO7t49SShEyLAeUciA9Qv5uKJqKeb3+tde1/1RNPObsSBSr5gAA5fA6KmgLi/mYhAjrgsX8ucITEYpEsLAf5IyAT/uskGGqsV6/jgUoH9Mf/tGfuJzV0rlVN70jjYINbWooGSx2wABqE+YyEQkJiN8xc24Mb5Md2MAyRDYdjQJmkI4jienjwPBdtOxGZRTTg6hg7sREMolqlBw2mCUvrol5H0ZW+KWOpyZP1DPMnDhAdfDxzFgGq/aKJlCpWmiEZ2JJQFh1bNijDTqFo0D/0GC3zJl5cK2D8C2sDuxc04ECo8QkqjDBs3tajim+z3fuaGNxElX7ZiwwG9aX2hrRzqiasmPmwXoSooYgunBOmKOewThgpszvvMKJqL2ARgAWx1lAU+V6BAPrCiO5otRmYijtjJSHnD3huuMnjvqZDsUSA8STXSfvHQmADz58f+frX/+6cVXmCPZMMP+rMGGFsv2vv/wf0nCOLVEEVy5fCg6okcAg70kIPAK7FPG/bDP3immPaAgqogEdOKpABxaN6SA+CSAFafyUyQE28NoQXaJ5cDiP6aDeFo6HIysOMoVy4U2nGA4Yr5gYMbLsKxXw9uOAururexAPfMx4KJgqQsapzsBpdtKCjx9yNAmmt7Fqh1qpm4+w0E80t9JiLCQsIN3LPe+wtF6QYzMM86rGSSSB11P0A2O5pfve1Vz5bpyJYMWCs8QUb0sDPKhzeFRMEw0VAcezTwuff+niOWnaP/G1odMkYrCmrCXKDNpbMN19Xk8YN3TG2NE0eWbPImng8QmlgiT72uJbaLUHpTXuam/3S1ACi1VQ+5yhQRNaqDOa7jbhD9AS34OOEApYtA6J1Xng2c9pXwgVQ2CRzu7u55pn6lJHsSJJBwIG/0YwgU/XykXLfKBgAwQXJ/Oomni4ZMJkUL7xxuuGl7ie+zK/NbroM/kKCEl8QZa8HNS61+ePlRSF8uRzGUf4dTmYEXKvvPa6S0fsOfpL51rvQ4No5vaV6rywfw5TJc5bA0LY72rPoX8waxSAI6Irp2KjQJDUZAqdrjb/5Y/++14qd8kJZC9yaoo6w0f+UGNItIIyBhrNFEmSECtpy3Q/0fUvCAeDSzssRhoIIDnXJ2yNMC1lhGnhXOxGXvy2hGEC9dw7nnk0Qg7/AW1k623AJInyCONOqFqiA0JkjDsOzOfMHGCINbvsANH1ZXbMtfBKBUI15DrVglsHq8I6QADclmnTtOo0YAxUYumnsZVhcf98lrhNNGBnLImxwjDBwTChmzmFsmqHhTbyhHDgCifWA+JhPr631mDbrPTAMMlYOjCJ1EYwPIHmrT0kmJ4XprtjMFlXBJGII87IYJsO+tdALghvQ9Ib69e/BuAzbuZw1yZicLtrMhuNE1+55OtOyATnsNm001hfffVlP4PvHhBjcgKNzGEOHrUKYEZ/9Vd/ZQbz9a//lIXKPdWCIBb0hDSOXWPbqjXCnCR8WAOwbn76wOqezNNNQDVWNJBrihDYZ7w8fo1zCnXDaQpzYU9gjjAGkjpYs8PC6VOLoclM2mvh7lx3Wfgumv5J9bU8f+6iNEXGhvP5C2ueB8QEMOGx8IjA0Ip7rMzf0UbSAHkm40KApI656FgC4JAEAFAL1h3XGu5iT1RrIvgltdDFkGVpsaauDKf9vnpVCtJg6tDMhYvnxTCuuswskBuOQuJ9zXy07zBnGKTNZRm++13fQ/t6nDNjG8y0h7bGdziPN3WmAkUmjfywws6cWTjMB4sHze+hrJ4HSs2OEpWqhmiDpxWqByzyRPkCcRwGFgJKYI44HFlT8xLxD6yPh4anTts3RFgdNVB4wQhxBmN1Gm8WY38sjfKhNEzKxWJ1cHavS/g61FbzNdYs5YVoCoQd9PLmm2/uvCOYxw7MCVEDNm0sNsIJGvY5dSJZ6pP4/OOo1brgQyFc7tz5lxzN4dZymrPrkmguhNPRjacZtVbsxMEPoBCJJu9I44ZzU/L2imhLksDzY0zARCfF/IGuXFbg9771n51ucV9MA+86m3Ra6rWjKxR2wmanuAfB6UnwwOxkEpZefAb1ibgdmjRhczZhdA8YIKYOgffXrsok0QQwidrCKAuh0Ba9GCBMnedhthLn6JhES81k/qDRgPcaNNe9uT8E0wWueVysmfuW0cWkp77B2saHcDPCvBoCZ4+snofZSiQGhOSY7gkc770MkaC7aT6GNTAdfPCjATSaBcL2mqGO6uWEAgWWd758984uoW6BHFw8RfeqUHFevu5nhyIYFLGSCglivMArzvwz9EK4YurZMsbrN64g0o2DcQ1EZhzcsE2wxmL0T0Tk58+fs5MJrcDRJrqWffnyq6/5fnYaiUghMJxrdmrpuURBOEJGzJW5wVy9BronWCEmMRl4n4uW7GDF4hKDcRik90JYJ1lpjt74wkIF/BET/q7MVBxNxP6eweRj/TSPD95/39YC13AIm5J9W+t4774YGQfAh+lErArRzSGZnUAQxJAenrA6LLhmrGKF0O2bGHec03f0bPBPom9wzKEtHyE+GRhJjBbmbKsHZUTrDi3cfxCG1hBPYnPvi3nReqtFdhrL+vx+hbbhQ5CAgClT8gDFCP9KfD1TWlPrc0gWFk5C8EfMcEgNZsc4sUZJ5NgnDQxfh51T41hnXeqDQfNnzCTLHEAzBXIwDDWtyPTECAhZn3omWvMpOf9c1EjlFngZ8tR6OH4dn4zWErqqNs3ccfYyPhyTaS2VFzTBWX6sf4SywdwZ313xF6yf5/YrK1Z/g3HXaY5Cwjkg7wGFjQxO19aQMLypc2uhojUgLhwhi+KHRQ/vcHcStHDxF6woP0uKFXtTS9oDG4z48tUrFvAoCy6QRnVL6HugJVACHPpH5ft5RQIVa+ILICkyTCXIXJlTc6T0K+cUmjYP0npNyorw8RumvSeaw4cfvLcjjdjjo+a5IU7tsZVL5vXb/+F31Xwkjju0lEwsZrh4+xIzS0gNpgGpiywWKcbO+yaTTzev+VO8EQIBJ+NQRyLcclymK0vpWyyCY2hHk0VCcfCRcoVFnrfzMVo6Whcb3qgEDvlxTR5iaPRIiccEon9ZdwonpYwprzo1Cz9w0LEOuN4JLno+G8lmY8YQBoZJWuFQCMKWwWTVxZNOScrnzQhwjm4jQlqilGfaqSTijCOOri5ylBKrieMIp6M0JfbAuDzOQJltNv/0OzjV7dFcsURuaj3BhBqBAKGyhsRrAvfwO34ACNy4vHFx6jGnOSdj+Ykw4LsicsbNnDk8QC4mGN2bKAWqpjE31gchcurUSd/zgZ1gKWbD+p5wxtsdaS/AKcK3dRg4MKy/IQS0SJgdMIwY+3vvvecxweRhUJi1hGC9dP6icOSTttiuSTNl7zkwmLo05jTUpP3CAonJHqiAA3Ht6iXj11QAI4QMfJF12a+oA2gLaIyf98RE0X6oEeEwPHBHHS6Y9UOtfTDmw44asfWGn0CMc79oHlo25q77E4MMjXBmqEXiCoxTyc5FspzirVBJDi9aJdqTvrunsp+mMYSW1soFkzQWM3rwWu0T87T/Rv3xoNM7gnXA/onIcJgZzjocUliozEL3RfMjhAvhho+I/U+s+pMIXfweZpTJqmNtbG2NIEAjRfOzs1+fWnHSmU/nlGiwt+STYL1SfyTKThQLmeiOciIPgrKXQCqB7czAZH08UWLLQ0GlQBkI/vOKrQYSu3X3lpknUStE25geNPbXBBt88smHqdRH6JssNubRYla3RefsFY4+Ikja5dpd2F2TR7VhdB7fEty2e2OgDOpv6MXac7ZibSVdf1cOS5c3UKMH7gvNY+WAANBKDmFPyjqM+aAtCjFjKNU1MRSbTc0Raenn5YzsGWbtrDgSZql/8JVrsgguvvJynLGU8yURTPciJNIZnr/zu7+/F1NYoS0EvBtbyovD1ASEFmCHYDj0MAPXdFDlJwgZ4q0TkIPCZ4U2jCHpc56DBk7qIYvAxuxKWrIASH7jhKOBGzMGjJ9QPSdomDEndpGDSkC8TSQRCS/jekRsOGQp2W3FvzwfXVdsiWt5ceBYVC+Qxg1GzobByGDGxn6HodbRyPf6nAoe30tEUIbPeLmfIYvBxOs44yBWCyb+m8MFZomDBe0IQu5awpgZD8IQXB7JihRvbY1bYpQnxCgt1Ay3CEuWJCYll7Gg3cIQu07gitRi4G8wY5gjhX54v9lkzLPCsZ7nFPcRLCFTlbGgUX6mbCebwXPw7lIJTkyBvX3nnbeznno2L7zxaCcIeBJ2wBw55F03NG0EIHND4JFk4uQOQRI8144dPecc3ncpETCqQy4c88hCAmEBJAK8gvOMvcf6qtbi9Hj20Zpbivqj1RkuwtJgjKI9WxKG6bJmpSX7DMTIwbxLB3ai2UEW+mZ/ONRgiKm8FoHBdTCcwnK2YBQRETiQVm46mBxuQiyxmjB3sR4RAmSXCSIhJI9rKPEJw0IzbUEctGy45iFp1C51KmYJo7wHZDLZq1g1xwkrE13j/3H1RXF2l7IUkyZzr5FI9zHl+Y/10vhcfc4WTSqqgUuTfcczyT6NUhIHPnHB1bLJdA3jj+P4/n1FPgBPyeIGCjGWLtgIJ+4NZVvaqNS1VxUBYUXKeRXQDw50Ek6UOUdKup63qxR6BxgAaYopW7hQSEpWH+c2GnrCfKOsANERKiktWhBpgxgQ+sm5+MKRHRR1InHpeSkv8KWePZRPJ6po/ajEh1X5vCph+rviH1jXFmb2wxFWGKsRxTV+IVlhwJhOhcdyeLxz8WXBY/gQtEfAJwgWnMO89v273/gNM2a0FqRYCoaHSUKoZWj8TF814AxpmDq8L+rwvEDHjYEvICYG0WwrYA1raFocl7/UZiDRYb41m2C+YUTBsOpwazRI75mfayNQxwiOMGgIW6M3GH8dcYy78AO/O9tOC9hN43D8PwJF11XLd+KHoYKsi7261WY1n63Dj3uxlnZA6WCwpj7YYkR4ph2Hq3u07GgTZ2w+Ehesezc+vIe94Tg839lKejbrhwcf5gZUcEUMkvVA88thxymyNjHls/cVYVEnKho7BxhCRJugyhvmesaZmsUwnwhqMTC9R4B84n+Jf5V3nr59GkudjBwgsEASRhoWxrrCxHEG8jt7b01c9MC9HW+s9QE3RjAQAUG9Ypjscc3riOAHtD4wPBgrDC01kOU0hp50cNnPFOlRmJzgks81LvQ/Dn5w1jQ8WMLCbIXQlUOC0xoj2nLicovzb7ueO+yMmF1qEOs+YOyGZGavCEFwBIYYarMXCVNzmKWYKlgxv7c/IzRu5UcMxlEnpDzLKsRsxglpJWlozHHjmt+jqeP7SAyxjUDLuD1vCdabtCUjvt7KxyS1DB0bBsMJzYHXcyjIDw4KI3OykuZPTLrpi8grnGhSEtwCCoYvZx7mPXN2OCu16fBBELJmgZR/Xj9ptrbMRH8Ige05A0pyUhFaKPfW/RD8wBO7oquzgqvwGWF1MQ+YIdbaPkeyEN4nH4Y0aWQKmifwDGGhFy9+yc9jPu21aYuW8FKNE/pAkWPtEeI6bLauGB/Wh+PbxbAv6DwgpPCrPdAYuAd7d17Zg8zvY9HrS6qNAr7sTtlizG6eAMowSiDnysqA0YX6D6LgUgrBSSoSQPAV8j1S2zpCkjPrrEt4BOFyCaVJID6gOn8zIeJtuaG9i0geKkiZeWKapvvzGXn8W3KvURJsIERFzCEvDmcZjImUkpvzwpxks8BezKBHk7WzSwvD5Kp9gi93LCw60pLvFGZouFodWtVsGjlRxloiqpZvrA2cHMLVTzaEMdX5RtZaia/YMevTa+vp3UaFeHF1L4cTglmxWXp5Xt6MtfEiZhcOHX621kSFC2NZEnOM0RJ2k5R31h3N2KmlaGUytbkvVcWotVuByL2I9mBOLUbDeAoDMS4YP+/B1HmfNe33RTEugQiWSXFxCJpDaRxYBIZpj/aNsCaSgSpj7A0aACY1Y+rcue5TEXjXl/eBPNCyCSdMUoi82mI4aGFXrnxqCIDxOBNPFgTET0QH9RSaQEE9DKKI7gm/D6ZLPhcQBDWK6SOZex8jiWAYH6cdJk2IWK1G5oyyUOFrxjLwA3ADjmeu5bmY3mCKdfoS1cHBouoeh644vpsKcxp1bzMl3acKEMybNXKMK5ohdD2MvhmDLlFEujv7BHxG55vJIkNTo7gScyORCcsLjdmwmebKPOyDoeSCbmDcVZozIVmMBWiEe99RrY2em/0OeYvfBS0dDTAVJafmtlGTJIwYYhta9xk3xAFOnu+zfonwSvEh1g1o5NhxlIxhWLICCJN11xgscX3v/h0JeOH+FO13uCB+FiVeWDk0Ls48A1dcFLNsOnyrSkLnwCeGN/QdrLPnFJFCPRNSv2sVwrRD/3EyU1TJ3dynUJrPPb40zfOGNGkXajLGLwts+gk68GDCdhGyhNChNHI2iaxhHeCtPBMaJwaP1GxKM5jPDkqRcwKtirf83u9+i1g5S0I86Tb3xbmNb0oyQGzRDsDQCDKXM9BmRoiIrBs05kANOPrUBQF1X9cXHqhGbcZI2AuOs5GwLFo8pUlSYUN72GyOjhc+eGywIYLL+74ZPYD5SO0SCn+XiRvVtpQNM+y/htWVKfO3zdNhhmiOpEq2yh3vl3lz/8IhjcneCgCiNBwXqweHycac4Xt5BTIKlhhTOONIHHWFSPsBci3OPjau9XbrOGUtrMHAsG1ySvt2u6SkiHeN0G5j/q7Fhmz26XnBvPlusHlePtSKPOAAI0yt1br2QSrWoUVzDQHzZhtPCGRTfQ/tP7HHJKeQrMG9709QPdgyWCz/bHnp555oBYYNbmxz0AIHL7+qgDkRINpaa2BkL+N4BpJgLVlD7pnGCrlPBaKZ7ZjlhItxfzREMjpTAGptAlrHkDVKY4cxzZkv5isOVrQuxuNaydIQK6SBCLAuWpQfAZFQPt0LHHlDP2hI7I+1KpKvdP6qYNAPD2ELI0fgUJTo4AFSxOXs01rBXEw7hlCGmsT8eTbMqjBetfPSba2wZPoGrmIeFlRiVrX4cn2aDEO3osjpJdn6GmGgtvTGOuX3ChWHmeEoHtp3FARWM0KEjDegMitiOfvgsjH9uQedS6LZIvgKFXJd9+aBxu7wXnZe1gTzWc7M5CS0I48DC+bZ7DuachU46KSJYVgERIXA86AL/Gu+Ts84iCI6jvbCvbZwaDasuGnokXC9VLxLc4PkMKyRYrXGgEVh3i4woDPavcLXQXlgn3P41L//7d/Zw4w1DqLDwCRgzJW0EA5pwQzW3mh97uwqoA68kEiI8QI3uuKEFqpdketEKFOEOMHeCOp24fXRRsms4sXzmGjDcwJPpHxlCgWlTm4YzLSBYcwjdcqkS3SGUnS/tKOJFzXNUlPfGfMwUjjlTmuGp+OziIaEA2+PhaDXqQTJ74vjT4emuDP34Vl1Qi5mr+4Ros/6Zu45BF5L7u1sx7V5QBhmqv4FJ05NE/6xRtVWzCC1RxVYYPZ8p1g5h84p1rpHw/jSk44Kd4lbjVav9ZV3mPcT/5qYWrRjwzaME21bGhd4nav9iSECiUDArqpFlTeZnyZsCJj2RzJVHaY3+LWtI5iynggswb3RHqFB1sJYK5abDg9jKxwFjIMJjKqEgDeDwKnC2KedlyNmEMwT910hDY0xlu4BJisYMWNIt5LMB02OM4FmznrgWGr4YNczkTuESyVDrjG3TeIx/QA7WWmZ9mmsxQhO3mcNDJXZrxIfDe9xwHk+FoIdpyQcjZMOxmzFgYw6BJmeb7zWz7DrfdlLa58D0TD+aLwwcM5OrOQlosmKTxJlTlGbQ/chiYJj9UjrgYB2azW970YCMKyBZVjfLZTDvpEubZqes2aNmbrkWjczcVs4BP2m3CkOaRgzji8LA30G/MD1JEthIfc5lO11RUgL/LtyIJ7zvHgZMsCHgFUCjGgNvbU6pMDAD5jF8Av4GJMkKAGBgKVFwg9JKsxvsTh0T5x2RFt4vLoHtVWw9NkfxgycwrObABdfRs5BhbcFiMaAxg9MY+XOFgcRQNPYFsb8h3/8J3tIOD70l8CJFF7EyxrstEhylSQtSCcE1lfHGs4/bmxgXIOgvoAz1QZqIKzNDHLggoam8QwGGS01zLUwSrVRxsTn/F2GSP1grutYihuXaS5SR9cYqx7GWkbacVSTqNZeqdv3uQ/pqDhXKvF4rwcfolpwY3BLsE8RkHFTOx+E5TrOW0QyzCaMK5AGG8chQfB0LntihBVAZsrSWjoftEEvofYha5vC6p1XMa063HrPauMVZJ1n8XESBToeNDl+54AmLT7M3h5xHKqaGyUmW3wJxmRhpnXCCYNmjRJHIRc7b8eUjumZe8Gsidhp1AHr0HmUpiqc0GoI/HfpVqw5NxEdy2WxMsDoYNaYgsA9FOKnMFNohH9oRFh3mL5EMyw1UIynZ3+rBZrh4aAS8+Q6tJzSoxWNgULMgEY42xoiIM20DqNhXVLm8YHqFZdh2CnOFsp2Z1x2eBMi6nDHxGcf1zpaq+dM+nlgp5o7URjG+wNDQQrOQhTjIVbWJU21PnVyI3RqoZlezFTBNpXQpSw0Pivz+ZyMV5Qe3YsOJzgLncU3JVIRvqWTarHMaWuGG7oTDwCjt7UaJuL79swVc3bS1Shm7n0pSyYNCliDhHK27IHLueraQpNOw2DtYcY6Eyh6dj7C0HTfMml8ZBSEcmKNvg+UsY2uQqDZYoBRis6OCtJCabH2S8guNAE6MAqge2Oyf8AuZu7sd6wG83n9DR0DdwSWmHog/o2CXuJEjtTROOF1o6AxdhRfbsyeeB7f+f73pQxFg6yXFklfR0CaJsap55rCaBUUutai2CHGA9GCRVxseiIb5IEFB9PL0l3SnBeHjn9bx96qDXEw0leQFwyxjoUw5Jhu2et4i0kNZQPLkMu8SwTVAr1BFgyzQCIAbwgLxGI4PCbdeQO3aK7W+ng/USi8X9yx9yUjkhe1dKnkRWx1x9LmoJaaOGV0H35njTDdyhQZE4k01MqlzgBxnpH01IpQosMUt/G6jbZULQN8jENkqAFNC2zOjFraMrHCox06ukQxnLwwm8GHMcOpMmeYQQ4t5oQwbRErF1JyckzWHC0VU5lYU7Q5SpNiYiMdChtgjoKduYGr/uN9nFJuWCteimc9c+OQJwzQzjV3IYmZ6+4NeLKtxXCgfA4ccoYQT4hYMjVbBbGxum0S2xAu1nNhTJixwFJaE2js0EHaKWndYHKOvY2G17DKEFoyFKPRRMMkdM2t2EQjWF9pqTax/KonzB7nmRzWHOQ00Q0NtnIhoWSfk/RjbDXXNpIAWu/5gsGdOE01wUQ4pERBhA0vEi8QAGh5tgh8JnPf0lnew+E4B8B3KrMcp50tlFiFmPOZNs+jjjjnDy02FlUhu/zOZ94h7VE2K2g4EEjGTGQRZ8pmvPmImA+Fv7Qe1GC2YNc+FGKAOTPHMimmXqiSOWPFdSqU5jRvwBLTvpBPwdpYaOBn0Ni8VggIzY19c8eeuUEEI3U68rOdzbEOWFNmg5C1RTZChvjx7FmYaBTK8JaEClJVLzANuQHlR22Pxt4aVtKwQA4c8WYBHGvYKMef/vAHovdpiOrA9oBWvOdFZPNJNeQA6yYZfHBMY7ITLeDKTKNJ1DGRoTK1SA++V42ohN4DUY2kg+e+mBe86vxD8602YAHFPxgpWsrEEXL9VnPmYJhxTf0Jj2c2a6s5VjOvhmWigBHMnKrNF1qo9l7NvQKmWnDNlx5UPm8adNtgBXOWNiYNi3KNCyHqufUmu+GjXoYiSECAxiykKNCdOPGE6ZEAFCbhwH4teUPkGCPaOwwSoWvu5v0gOgV4JIeFsaLhIzxIOHG3Cepr4PxD4NL3EVwZTQUYiJ9aH2PAWl+IHCGQqlrx+MO8mfeRozIjSYEWI+EAM36IEiywsAX7WbPWsArxn8LqYeDkwLrVj55Bv0LWjmu719lnlWdUVIezSUkbptvGaGvHj6TlEYcsCsRzHp+hH5cIWGkLBx90BpaO+RqtMqFXHAh8Fjj5Up88ZnDM8jLZMHJKD3jNXN1vuu4MzvzgEYpLtPQebPY2NBktbLXsUoqT58LubEaPBSrFfphYUuUZIhaYx4bJr/ciEEiICDPnFUUlZz0/0+05GmChu2LvacKaWOa11rnHp79xVvFi3fgq/ezMoK0ZRgvcTxq1GGqdzHTFhpChOQSp34efeE3XKI8yvsIYOX+BDX3W5/zD0AJTxikfi9IApc9Iz2mt3WfPLc7HWOtxwEPP1Xrb3chKKIpqK3CSpg9DHcZsBVQXpb9pGgIUcvFayZpJ6eQIYsZcQdWem2y0xdl3f/Tn3i2IHM2STdnGBpsxafFqHtcxww3sadTnLBKMmUkbVkDimUlMlw/MUf0eB0o6DjsCRAeaQ27TCFPNpBotO/dN5lWwz6QVb8PWuB/mjj9zO/YcEBI20GpsEowoq/lVbLdStWNgPsyx9+C79gQPRmfTaXC6Mu9Fi9L4MHsRXLx4Vh0e3Mf58IOBOZRQmiUEicCziSuCpWsIVM2GIWQYpxmeHGrgnjCdQ4dhuvTum96Gs7FZnxy6EsVxFU9B607qeEzxao9oL+Ci9TxHs0q2GUQJc68T8J40CTfTnDON1k5xHugAS4EQIPsW0E5gRjiRh/l47U3IaZ3D2Gw+wigmnIi1bOgk62dHpvaS7zmFXGUUnbgwJjqmew8eTJO4aFtl0NJAatTHdYUxxc1yP4QFbX2iiYWJsGQwoTJlSfWfAAAgAElEQVSlrt+qDdJQVTU6MD0JaYMeNAciIDK/vAd6whjY/1tKTghuC20n0qAC5NAh9eMTdtt9ACaIsFUYmxhZBHn8HQcorYnVg6UxjLVCk2gPZ8qNVm68dYrGh6mlY0sUoAguR19MJxiSvBgj4wLagebYF9eIsTJGoZ0DDnH8QC200jyX9YqV1xBPaIQ1eDxNmMHROauY5cHqCRygIL65ZzR9tHDYmvbBTjbRj61P7QkJM74fsAb1JcRkE8kANh64M9ZsoIkK5ewXDwkzRpczrm9aWHlHaZ+fq3JHtAmMNdmbfXmP2GNrxfnne4/y4jBMzSV0ECvGJRD0zwkuI4w4U5Zdo8FjLRbSLSa/hVErtPy8Mmb+IHXVxdLFRPgiryM2xZK4YZyPQ4UE1N9eYLdBIl40+Io1AKqugYGN5GLdSmA8JxpeNBRjZ3pOnXWYO1zLASAKwxtpIrTS5EUIoUTLW8wEGmka38uhR2KZwQ/k0gUpCF9TkJ92QulnHUyV0pW0YXikW6b1fAUFhBQNR9ujZzXcC6LoHI3jsT5AJ4NHcZ/ew9qWxi5SNCHw6nwDzbTdDvhZWsp77PqH1te090AOIU4+BiPsZ7EqohGsJnK6kPM9SlIyPw4ShGVMlxAvzEJpBex199vWBxq904gVT63wOMZLMoeD5cUUIeqlqBPwgBiVHVG6hnUwvjuwlMemgxenZBKCiE1NSyXqFBAih6OPOGppHGi2I/R5z0XrYZCDIzJ5wrvAlDlrpmuN64AYYTMUj6nAzT5x1CxjGrDCDEKvQFMoKYwVXpEO5j0PDpPyGOTRBxrR76ahOSPsIM5MbsQaea0Q6FIqqFZXLWzn+dCvrQdoWYwJ64U9JLoEgVLrMmGQsb45L6QAA0VxVmGo6T4UjRjm7GYEdL5RNw3X/FBCTq1ezlmddsb4hTUbU9f6kOmYSokRloROMvZTqjmNNmhoSh1AUMKCFeuc6ZkIC4pdeU81UCq7MbZm4bliH8oK48Ji0sZA96wb/fbwP3whAVMHuOtjD5yKlUhnccNhOHzJkLUCkf6MKEtuIDEO63QleWGiSFJx0H6eCVf0mQ767Xu1uz1SI/V7xvGMAoSFTxMRhJvuX8d1Syqg/JGrAdzpLuKjHEVopHQtzy2sSRioW3wNFAfkF3oYC2PgNDPmP/vzH+pnGC64SJqxJqIAwkEbaBv7Sg5rz6NZN0bPZucwOL7fg2bi04B7EBeGNJosHS6iZSRdt4S7MHWPhQLcMb8qtdGKa3L12i2z3Uq6asFl4iYIEWWfxbh5VThs78P7lbyNQY1ZRRhO4mDZ5niSu9AsT7QgMw0Yu+fZQuiDs2lPnE1FJ4UKv8HgLIgQNMTFDtTkDKPR4I2HioHWMWqtYbSBOpriVE3YYi0eY1l6ZmGpaHCrZgG3qrPG4YRm0pOsAoOeZ7q8pjSd0E46fNfxmXWOCZ2OGCsmSjwp2Z8IbsL77MtAOI9W4b0ZWMpWljPmojmWTpm7WzWhyetRJBogr6k5wKG2M0//HXbJ1Ps+UIeEv7bGNGtLg9PW/nCbIu1fHZyUAnBLI33vuELkOBfch+uJPWVe1Hphns6AGxoxrY8SYUhXcyGCiBcHnoJJtSopgMTc6xMgfI30+E8/vbTz0z/9DTNJymEiVNAuuS8QDdl7MICrKtrj51EwfpyiOKoav54QxzhEGRJMB4SBdOfWTglcGaXjnjR31tfjcY0VZZrqC638yB4wfxac/Ymwl7DR/jI3SuI6i5WoltlPr4/u1yWp8G9FSGiymiPp5oynDljmVRqFthESTyakj1TwatBd+9I6ChnPIeYZGnOpCP1HVTx3H5FAo5PMBUF11MBGiyesk/2PtQLeCz4dIYii6MgV7SNCt5U1mbu7DIlhHxePJPyPxBvOE/vaMgj4j7i2Ch3WiMsFA4WNMCUmf1fClnIQKHckeVljrrmDOl+8sYfRwPxACXXaGUsWIfVvRxZoWFvNMwPPgYYRlKnXgVbtFsiiEEJNYBa7RB5NFtYebTiSLgevVebKxKrpenzD6PwFSHmY8VYb7Wdl+N3s/oz2GS22GneJrhYAh69hSW08asakdSsORuxkyoWm/gXML6E0mESBECBQvLkxWaOVssHErFaA4EyJkyCM/aRCi5opxOFAUyWLymm5+kdYY0P22CuIzhbFJExUg67gZLy1Mvge17a7TTQeGGX8DNYgpxgUWltDvaw9G+8NdEIMu/e8gtjMKwcWocP40xYLRpfoDhgtNGEoTNeCDWMaez9GSMEgSpfFRtsiDebE/HmxpnbwyPpCmATXT6U+1xgBo5fzsSm6piWVgLRWaZOfcLeE7rn2iBiqe+/Z+YgjabVwSmeFVtCICG8zxDNWQtfYpQB0f55rKEdMAE0+GLssxikjS81sEr2qPPA5a0a1OdMFQoW65RoHQq85AKZ3yYTDR4A0MK9lalOwfTJmcaiBfUODhgqkuTNPa3PSJFscK2ch0U3cH9pyjLVeMC4sGsZO4gvQRJM3iHk/q7jgdDiK9VooIAw48FN4RM5KYQZrnGN1u5qg6AOtFxLiH9/lPFlQwCyx/IYhUiUPjdzwlz6jM43rqYjZnT99Yec3f/M3fO3Xv/7mzovnX8w1OB4dsx3rq4lEjjvXHh5VL0335dN+UwrAyU5YcVpEj0d7AXzmGG29V/iFs9MaQ7l3aNKwmP4GWSi2HNiDhBrXEw1jLtNC4vGwwhVMmMHZizk35KeZ2+Ao/O0QEoNJcTjx4JolPvxD2DC1MtdKSjRLR3KMxlxG2BC4SMIw5r5sHurwpQNumCfvVYpXQ1twKY0nDH4KyIy0L+5bRlccqYywc9iOu8ImB4R6vnRuDtNjw5qnX8bMM1OeNG2SnCI8JRbdsh2n1ibKZSXW4OXgvyYWES7YLq+O87C0gpYmrHCpdeByq6O1s39IcJiB9xSNUGOvUxUGFC27US91QlHiNQy2a0RIWOZCHeswB5iVs+HogaZ78Yxi/GhoZkoTl9zPOaxQFcyBvQlss7Yf60E1nDLC0ZaRDgeHvclDOAINUWgspgMFl8JobL2gsRJKhtk7gr2aN85lzwvho3skuSZWFKnRrttBTP1gCDAB05pw2zCQdS/YEzP8sRS7R2hEjpA3fYb2+Z09O0zIGgKUM6E1AOY5eVK1xWWFoLGSoAS0aOFuxxuQB2uVWPwHDsMUPQOFoNnp+EGLKCxVImgDxqtpw4TUEdrq8QrHdpmEqTIH3Za2sQRxNFKfgzXp3PkeTO20GK7x8QmnZEwwc8ZF0aLul0PYDFfI50NkCDis7rcNJuCeVdp6fq284CsTs8L5DNTVM27aH0vQ++W6M4kdDhSm+iKkp6tuiGPsa6XqftTlQCm46TK6Oy5PSilXShLTu9GQI9YdPG6kAMll5mFETACD6It3b1EcDH9UGg7EOqaolB4yzN3nDGHDf+aXoUc3faaGNx19CORlPj5fgknpr4ivCafiD370IzNmwtMcHzkeVhasGJcdboY4gsMZliBO0849pB1hRskSzOLmcPLAwABr59hAJFMMehh+mb1DlWx6rXGKW2bKRHhVM96ayIUNShRbJl7tvQemzLzfLzPr52USXbRqkZX41VrLMHk2hNHuGcVKC7FwiHEwOJeT8UNo2kNHtsDItBng6VvcFYZsR9gk+xROqabOGDDv7EzUdc0gMqOcjK7OL2syKWL6zR1TRlgWLuAal1i0th4rofMvhGONSEywf2Mao70Q4kYERLVstDAOX9eZMQXHDLHyrAiy1Jvmb2uEojHWhPorDh0z1htNCoHgiBJHDmgME8dba8tt4OVt41kN2wQ/BXqwlSPoAjPRh4D12NAeleg4cIfUnzGOpoSd0c0C2CXRCILbaH+Eg1c0aguCmhgctGHox46mrRXzZv5b65BmnoQjuuWZmWssnwpikl34HkkVdKDh9zoOSb7o9YTnFSMOUwvc4HMnGsNkF6c2c97Ch04qYo7TeLkJXVznspnTW7E+mJzFnDfoC2Hs3zHrtfbnL1z0+G+o0hxJHtyXdYIP8PJ+SwFgrDSD8PmcsETux3y4hrVDEyebl9/b5ahlGxgHCSYISvMO3Zt9IF3bkVi6L4yY2G8EfbD+hL1BE9DsEk2m/aKPYRO00KapOcPLTssKLWBCK1uCWqYUJ9FAW8uH82sNWjSDQmOLGDDjQaxi5zFAv/pZiMYhhBOazH43uoPz81DCgQm4jgtW0/d++EOfQt9UkrsgerXohsdZ05kC9Tzs8cQbw5hjZoIxp8VSHXRlTMWNMME42JV+PLfQAtck8SSmLmdnMRctURLEzXer9UDUlq5zny0DLjMtc6mZsmW+2+eX2XPvEnQFhNcH+ERj4L5l5AizMpZ+34zFAitWRrUr91SDaVA6EmZkIkrNV5suaCkWYjETHXSPiab78UqYD4wt2m60+RzARjU0EqRwi/dpvs/4ak6Dp7XspzVnOQr52e4sW8uD91z5DXzZz2zcphjHMCc0OYrPdJ8JZyqzaLQE30NTLMYarS4hdYaedOhc/nTG2wI6aHbWqBz6JJrQAeY9iL7ee8ZuZ5m0PxcZ1zpyL9aLrFX8AThDeSXqJIXLGYsroYFBU7rWEMHaiMEp3U6Xp/VPYr3B2BsBRNRQzXrTXrZu0YwZU5krMeOM65hqOpPaHXN31aJrSUAvhTe6j2CXiQQAnkhqen1AgcMGbnMIlsiJLDTw/xFUPWP8dAU5rdd1Fat3dxXtqZ1csjgQaIzDDFLPo4ZIz0PoL5BTYDaVYpA2e1OlNMFqyURMBEeEkh3Joz32LJTG+aw1W3qWicDBaVpLNFUXw+QZrwWq3kOTRbDakpNmYIfnQA49J9S9YBww28JmzLH/GLsVELBnomxQrBCkmmNO7bjxtKxuzgFsMeeHZ/Eend5dH8NasEJhBWXwQmjY4ta/RGgkmpu5EFEE3Zbe+TiYdlAJaBYmZ2vwT7/3PTdjRXpIBIwZuBbYSYA8HvGEFi1YEBmBEKoGEglFQDambMKzEjKU+EQzmjnQxaFrNnXTyvCOUsRFr0q5mn9m5kOA1qB0WOwQHI85ZkVNbu5dQn9WG+be4MKL829MlkIB1fTLFHsfa59jUnmDNS+C0lmfzm2roRRfNrNyWBBFX8LUnb4sk89rYQYOwSPhpUVZeKUIf7WKeo9rBvawmFHg6JhY7WpgnuMweb5TBs2ekFUFIFkM3n4CC9WY5pXw/F4BEDM8mnhM6ggkYAB3Khejw1FFkasI3QiZZpV1DF1jrkl6btK0gamsERILTSt3vQ+j5MA4KwrYCKLVi8I51l7HccT3uk7pUpLIkzIYltcmLaF9Eylkh7WuLX3CXK1QOD5W2pLW09cS3aLIC8aARmkslTAuaeGx5KjdnAgKnukCS6L5arSGooahMa5YNwllo5wpnxUu8bpOkkUZow+4XhW+ZbDGYAfe6tmyEuQzQVnYwBI5Lvwv0TpuvWRoJJEoFdbdp0IMFcxAKtBDyyNwj2YugilTkvSAolfsa/DZSAZlhUayWsPoa/lulZ3AZ4mI4v1eE+YXC6Lnl89JpgHeIHWZEEO6pxDhZEt2FD4rRZSmH8XOQng5JxK+DhpIABRwFs9CS0eQIZiaBu90/XEClgc0DpyWUm6uy7NwABrum8QQ8ybCPAOvlr9hoblRwZxNnzcpuuUfMHLDUJqPae/7f/7ne7ko2W/sI5Mr41riePWlrcZKNpBDq/A2kwHn8gXh9o4LNNwyFdUkKYzVQSa6P6p/gO5s2Ja4PEBjNpi4wVb7osFpFzqSFuJL3DIoQTd9C3Xw3T6jmgWYKmPzArCIqBlzAKoVbgVDCaZxx5nHZBfBsCH0md92Lmg+/puQNMJ9tIYcSrQ3mDoWBEwSCU9YDQeObCDfbwQOIWnsBWtShyv3LLEzNvaoKc3GSMd86qEK9BVNHkbgZpgQ1qw9mi9rkaSJNtRN5lMzzRyCpcNIrHs1b0p0Mj72gHZBJ6QJ8mI+xBgX+qnwgDaWWG8Ninhb1ogDhrbELqA5P34szE9r5uptk36LUDRNGBYJbuwuFThQ5uDFkTimoGG3RCOYEUojK0Nzy3lFWvB3PiM7ledOY1aYOyYxznA6gVsrA3VFAQKGmQw7MiOXkgXBt3l+1x8a68Gr5eLaxzjYxAgc/w1TwgqbkCmfv9Gaa40ZShxlwnRgcz0aYKOfDBv1P6vu4PZhWosy5U480c5aSwINruemsEpToV1X2Np0tDqHx6HAeV31CENMZNxEaWG9EYCL5TYChLm7FIFoyPxhBFYdvHYka96F6QqDlX/gQE0503Gak4yl9GrHXVPDmuJRSgZy/WgsAAlYhBAVCz/55ONFsJHkExgleQQWuLon4zavEV2YnvRfLQmc2NC8hQ3KDhMnvFW/c1Z5MScEtHmVhLOFA/vo85WLWANoeymCZEEalMACWvdwmWWNh/XY92ffD5RRZlbtqlK7mqw1V5jcBGQHc45E9YCQQGYyOHpSEzemiKY53tRWqyKE6Pbtey4gZHqcAHHG0ToRwXNCbMW9qhHzTOI/Xcd0NjnMZnVSVnMq8ykz7c9qHCXGMldrbrpXibUY2Pb7W+ZbHLcmWbbqacglRUuom5EECgRTLIFgrxBeGBo4aZ1FYSjMvfBIU49xEFjSi0FYc8VCQNJaG8i+dP7ruKK9xZrIMxrq2OQBPuO9hvaYBnX4WgMFvBWCqzl78IiExuCZFWjME3OZjhAQIveMlhU8tUwLJ0hgr9bpEFQw2YOlufgw8n0nFYx2BVxxSsXV0WqM2zlZRJUNxeiZI3hosWcT+axHx8hadw61QqrlMR6qxDE215AxRFHHc2jMn1kwUDFunLT6nY4WpdHSD9d3DLzX+dtC1R64VdSkd2O5cP1zFPQZpcUWjc5cz2UZWxWWp+ACNwjIeHye+Wnzn24bdNNOlqib2yJ8WP/RKJsYZOVgNOwVvsj6Y5XCtmiOQfQP/IDwL3cbJ6HGSkEsgcJaTUjxeyRWTdQQgriasn0TG2shmrna0lkDT3OAwCfUi9Z65YDZT9CSnCg2tsLZD60ndS9omrvU4rayl+bRFpgqzQkUwpk0DTj6g9IBqbuNwuQwOY0N34RbuoHb6++DSvTiEpyFhFKinPAZwr10gdMwha7AvtPImfRz9o97ulmr5lX652eFtzXt73z3+3tdxB6UVWNd89VZRDTWxZzRlwkYtwluxhLccxIWbZ7mQODzCrNgUfD3OmbQcdBqjS5s0gs6HkrWfDV78AeFyDyB0Sat+ULEmDSjsVYbrnmGfsO8ILSH8ri6kamZYWCMvvresxovY+D7MJmGh9Ws2pqovU/NzDLtMmczyiEknIA8j1oRfaH90XSxQo45mgBwAGy0I+7TMqp15FU7M9yk++BkKWN1/JReGTMFqLoHYdD8s1dec4RYCjmV8aROQA45Uj4mIhXAEnIVxhNtgHHBRKld0u/DBMDtiAYpIRZqsfyc8VQLckKLnhCsORoxrxcEG+TZEXaNJgEKQTsDZ0YTYt7MgbH0nhVS1WAqRM1wRhh23cuEio92jxkD905NhTV7tf6NCr4y4lpSgf9CZ4YKFy0XjV4aUiNsbK2hsklYSGNKJ5qUQOAehUWqTS5apC2OdBwqDdfS7VxofrqUGuUpehb3g2E0Lhc64d7Vil1aVeez69j5kEBV3NaOV5Qy9mUs7RSYwmJOJAnwFhXa2v3dAg8LYWgS2A7eET9SqiymPG8gvAQMxF+Fj6BMvOe81ghnybHxalsFg3SXGFkuQF80cyAqqBYbYZQRyNG8+ceeLlALvAdYVppzIz+MJmDBajw+Xzozh1VeIBb1oSWarLCMhSJMmgQnNHjHoD/v+HTKEiSJh36Kp9x4uPOoMsH6uBb6976fcLkeKLTbErCl9Zi7NhdpWaT3HFvo+D2YLtIRtTzaq+NyXdyDHQhzhvaYfBJCtNByYKCEJHOIxo+o+YTxrAkmYXRTaMj3AFCO1lXiVMCCiqUnrdl4qH6yoK+/9rq1aUsxXX9HOGHjVI3pwdi5+2jbJQ7eKwFAoEQpPLXgnl/Tc2Mm8tpqy9W4/cHcr8IjXtmBX7Q5ECr3v49ZNSYwGnMPuQ/3QC7cq5AGhFVtmms5oDAzHFV1hG2dUt4Tb0gYNS9rRvputeRWyev4a8X0c1sOKqrEM+pNTyZdEi46Dn5WQww80oO3VgkkLrn1cvt5qhcK5poQNe7juTgJgP56MTvZOTtd7BwC08U0zloXb455PwIJE5/9liOMudeJhlb8LIzWZ/IzzCEOWJu9/jsQAuNqVmWVhu63IQVDHzgYY3479JPOH8xjfC4PqXq2fAmrQYxqQrNK33ycGOrAi215xngKZXTexTP5uShagktao9s4uPfCVGltE2FKOBqM9qCEAnNxwX6NvUX6udr1HUzLUawKseRWCQODrTqsjrht9ghlakz9rnOdeOE3SnZxw9bgyQiKkydUq1uHupAQEAVWMw12eS1Catov8R4qHfvNvRgdc2JMYN9WegYO7b7juIOWj6upKpaXyz6wFtofNH/nRmj/WzqCZ1Aro+G7/E3tZJzIie6ATuNn4MW9fa71mevOa2WCtcO7cDSGrnr2oIck7iQN3YojGvOffOe7eyXoME+8jGS86ML9auBJOb7n0EhIy6UV+YDr8mmyaCyNCUlVplqO0TUfiNG1M0etZIi/dBIS99ZPwlDAOtHAX0jdU4K8t1IxhLBq7Na+tdPEmDr+d4KzeT4Ld/eO6gGo1dUrr355ETJmghP/XCbMItC1medXGpYB2uOr58LoYMy1HLaSvoy5WkrNZDZl+7utgIUprKYw1zk0ccxNPP9JK326bmvvX6HZ6wNFROA8Pw012Vw0SNrJB8MlxTcaf8dExA33Kia5ZT5JT04as7PMEIQwJASDNqzmqIlQ11BqkWswj119bGJYRVImQBg2ETwI4WpKJWLjiXqZ4elepAsfkWmcNk+hGdbD1fJQDBQWVWzPmOqELaFdIyQSyjY4v+iuEIUJfGo5QzftpVahjGlZrDY1M8L8ul61WJZ7l/szSv1eQVpmw55QL6OCv0w9OQCEsU3zYjErqvnxfeOLejaQHutjaElzdmzzhDNSlAcIoPcjKsOQgRiq66dDT/aVgH9jYa61Hdgn18MeYTJceRl71ihaZJUL7o3mXke2mZ72B6ZxR45j+jHCyM24fb7yfISWFRVr8ObggUtgTqOp27IaS5TxuhyA6A2YgA7UQAPMiSqErJqxW0ENt++oQuEISmhqv66PX0htsuicrecjoJOKvjaGSB2RQARudjC1zs0YsbhJt9fvHuM0KmAtYKQon4bHNE/XH4dfAVeReCQhX1oB106q9ZSSoP0ZyAHQLmNG+RvrF5inz6uyUGaesqfB8Z1s8kd//B1DGTWV2OFkM6GNqtmq1O/nn4P5UQqz5e2oYdFAdqRjYlApNXlPnvn7CozHcUD+O9pwJDWhPsmKcREDvZ5oYSA6txEi0J27MkEkNFJVg9hqD6S7WxMZzZmNpq4vFPnRR5d2/vbP/h13dS4UYucgrHmY4PawFZaA8OjKgcnNeydkYhQnqmTrYS6j5X3+lfn+/3DsaqZm2GORYK573oyqWjvJEBsJWi2zmmtN9x6cfg+CuSczrp5vH4g5zK4HvNR+iKZIOFPHTyYVB6eHBsbVOaFZGsPHiUadjiltiPWAmQrGBx6H55+ylYUnYg6v4XSULIUn1ZTdQkW1CAhDAhfH+ecXkQKYsBb0Ci0jtGvaALUsAEyB70H4W0HYveo69QC0znefmevitV/N4gjGajGs/bNWS7XQatAVxA6zEn3zApOOLyFWXRk4ODSMNNdJoJEEMWF9aJhuIirByp5WsDxyhJOSXwRrcIa4V59j2hjt0Kn+MEjRFi2bLMT0vZOm4/QAZJ/tyJ1YdjMYMbDSufd7LBSeY6fnMGwL0UmzJnzO+PQIJ66pT4FQ2UZ1oPFWqeKM2uegn9AN37F1K1rhbNIUgBoiTulGyx5NnsxGmC3n4eb1y4sVEoaIlksdjJQhzTonSivV25qQg6W19i0tNMiceCYRGo3UIUMHqIIO4S6M5izUiYoZp7IZLoLO1eOmwQbK3DDhQiLMz8lWw9h5HzqBDqqo+Fo5Cqt4kXCCICmMs++///GfOkC4zhWKoxxUKA/wxKHDmAXEdhLDDCGnXZKbI0pF//wRUgtTREXV5cy7ef1myuVhvolI8GjSNRdnIBqD8+FhIBo4DR+PasMuqN8Z/QHpTwZW9AUhP9ZcxeiJmx3oIAyO1MlIQByNJjCkrTSQV7/8ulqz07k2RLZAM7pTMVUTmb3LaxgOiRy8IBxr0ZMwsB7atQRjD3017C5q7/cUAxf77eF9biAcNKdeU01s+x0OlDPoBuKotC+E8az2hgOpGZOPdPCoTRvnKaGFK3TB9xq43rUp8VoQuDBMXskik7Npwh0VjOb1hFjd0YMUaUVj2JqQVpxkIqIU8rsPNvCM5sGBp+h44pfjhGukiNfG/0CuRSMuxDMwkdYBpoHTBSijcaQWdkMP7jxi7SzPrFbUPcEyCmxEudVoll1PxlBtme/V/O8h5dn83uiCMmy+Y41yNMzu76Jla/6NtHDEwEAhrYjH9e52MWVW8Z8kPvYF0f4p1cdWEXuao6IRT/0SMttS+S+autOgtR9oeF5P0TPZk46tJs6dgvvD3G5+dn3nnM4XLcVwrhFVYwFjrfhp2HC1bKao/MB00XqJYBIz1ffJUCTufRHkE/1CrDVrbaE2jnn2oIk2XiPNoeG3rC2CrBjxHSlzxn21xoYQUQykxB2TQ/fRo7upY665V4ggWGHqLYiFNtrEou4L0Cl0yP3MSEdByplLh/CFV+Dz0rnDKefqhAM59ewVzrKz3coUncFZbxzga8eh29KYswYJLeRcwluhBeK9ESgIHIeBysdGqjeWwl0lIOFIZWiuV/S9P/vBHpK1pZ4AAAlsSURBVLGtpFLCIJHFjAnG/Nx+CEIahkxUsq0Emcdpo0koAWnnxnW17hZzxpTlIbQ9v3XrjjN1SKSwJqgFuK/as6j8OAGp4Uu9BWOL2qnn95Ky/OLZ8zuvv/76ztFTatMODIAksDQC244GTb0FiqR8rvvR8NOaqJgDLa/e+qlvStMOxhwGmkPp0pSEuui9mh89yGZEImo+94FGaxjGbJjDESFpL5TDFy0LSRuoYU2Qia8tG97rzAz0R2E9Pt8y5jLDMpBK6MIVtRZ6yAPNDMTDeo41YIwMbcgHIxlR7bnGvF0sx9X6YuZBeIwLosBEa3xmD1vDqQJRpapXnUOsK12rWXs3ZMVSmlA6NHVj0QhYbS5aIfeHIcCYa/7y3AgGmADab5wrMCFe1ooxee3fiLBxRTmsJeaPhglh61k4alqKFpoLdEDiwKQzWxgkq4s9NR4/Gq6jLex3SwRDtWHXSsBJrfvzagIPe2cYQZ8XK+7ecR0CbnHaWsChXRHix9jjOHTVtQnJQmPkTLBvNBwtk3ANDn3GfE7JmrTj0Cnj7EeoBmyYNUm8bWqMoODR2JYxcQ7oWI5mWtgOCIA52pmNBqsz7/o4TvWO/yafp/xttFL8COC19MHj7BMWSJlOqksmfCzQQLB1oiKAsbhX46NL16xHHZbNfG3zU6r2pb7Jvp3LVy6roNRZV8g7Kab6+eNh2k4xz/4izBgT0ReFoiw09T4WIWuDYtjIip7/CldDIpMFyVrd1lp77XyGFMY2USMVzuERDt70/F0zevwGwGIVStaWXZtlIEGoywoEfTgnOQ7lxVBekIQ6eU2/RhO09v/zR3+5R13WDsB07aBkxc7KxN1HKx9FXKDDEoR9R5rxE3HlJ1+oUeYtGCxtfKQxixm3qzQE1xqqFOVwLKhewBv3JEFcB8BdmCNxIMyTx085HfWrb70ZRjrFX/heUn9fUJws7d7Bq4VBEmqnYeIAfOOrb8l7H0zYbWhgzBOeFQa7xjIbBxvmVtOmWpM1sAm89ypMREjNdYiWRXTMsLWYtVARtRiqreXoOOp1/uWdPndr1hde2B7w3sfSWusQUzTEaW1p/nmMA9MYQ+ZAjgDip3F87jEWgjVnPOZao3rPa3bXwqgwWMLBJmnDzF/zR4jeuHEtzjdpXe0yXKYLkYMT7hLjTPyrTc0kJ5nGtCT3qAYHM5E15vsS0w6zJGNtMD9WjjmQ5cdz2z+PLiSJn0+YINpZanenWI8ZJ0Q/zH0bp2uhOFqdRSjPZp0mq88JJIPbPrSyEgGWLMNNUfPR1F0QSC8nJjBW+WGsdUN/7MtozKzDtt5DIyIKH8Awn5NZu2jmGg9aHt/xmomUbqk2NAzSzQvoQq5XcgaiQZsxyJKt+eyiYs7GSwcNFBR3lp8X9NI9hbYOHQ7UYktIsOLWycmyhY4SiVOL0bSCUAEXpuAWseujGHE9fSHrPLfAVtGtCkfON7AIkAIaGok3hMjBbB0qaDqVJas5PpCzmCAD1pTIC151lNk/NrADP2v9s8YwTMZoC3wEL2P1urE3jvYR/EokiQSdIS4rVomBr1JTWnKSEecMa15rlDDXFMSyEGehgFlh4nqeI4XGMoFueTlGGz/DWMahK3pOsv7xA/m8fvLh+/o97lMGlF9hzCQ5wJQpbafDoJAzBn33rpwBh4/vfHr5ks3UNMtcvdasDYcOTYCFQXMhHAzFAJwLtf+z3bs60LvGVFx8Ru9hltCO/q1vfCNpuh6gQo10r2OEmVDkSM8x/qiZoHUR3fHGmz+9c1DFSYhj9Dwm/KdRGGxIzf0txGFixXQaz+2z0AJ/hwFGEwjGF42olb/2iNumZRBhPYNZ9j7pvGwX5sKQe4B6v2chkH63DNfM0tDR6kTZatxrRINDYLzZRLd4c+fARMOPJsR9mvDQsXA4UicappgEnnrk4+0+asbToH+YuiuG4VjSpvaQtl6He7mJcXB/1ilp7IRpJW7Vzj2yQzHVp2wo5rFTeInvJtVf+16hiWbhWgoIQyyp0czCOCSopN0whucpwq8Dwr34m+7avJwVSegSCQkc+DEzy2jtx5hCUV3bJ7Q7mphiBEJjYddzshbeqlCPMrD6HnqYc640oYlPt/+DP3WgC8O01owdh9bIiadNFqgZpSMm2lsudGnTHGajefFyBIu0bmu5fKbRUEaSMVsw6Fo31x1hQVQMrwr7WmIWgvo+7cP4nbWr0MbML6NrhTVnzXEmoXRrf7GGamH1rHAPylnysgUye1m8uFnFzp502j0Zh7V6wMlXC9WNTHE+4mfgH8+20zlQB+OhmhzhcTDN1pFhrKzdgivD4Cdr2QoO9CIeZN6l8TJHyp8aN9A9ScunVnaK6AveUx1q9DPTNQqF9gtLrin1/E5YIAIfDBnoj9ranrOe4fZak1ENs4vjbxpFf/Tee8RQeMB8yKHhd1+gId24fs0aK0z6nmrjUk8A7fhzS0NKJyYgHokGduZlwlNvfpRsQSYK0VFgBQZ9TybGp59epdaKBuu9cngLm/easOJzqpUaaban+qknxZTFvB0DPIkZGhsC4rU33to5ce6sTIoUovcCcTww8XTQmUfxwDLlMpIeKFd8GykVxjjZiqOVPg0vhEmysdyfTsA9IC16XcaR9lVrB4PlgGa6i2OhzLnvbRmv3xsmFWa+1iFhXNtoka417zO++yIAXtGQE5JkZ5r2sTHCTTQodML17bRcjckFY0YLYms5UBAo+4nZyBhqilnbJO50HHSOwEDounpeQs/uC3bCmOD+hFMay50SluD9aCPUzmmXdbK4eDWapALT/gVqImP0W7tJhijvI+Adqyum4iL51oJTwhTaAAc8KqYV6AaBG8UCJu7159xNlJC1cjDCMdkd4aG/q4XVsqhGtsBPgwV3X9vTzpln4MMaL5o4DidUYqCK7j1KhrVpjb+dm6FLzlqxbzOf0YZ5hvdXEQqFOjjLTpdm5jbr1zBTQ1p6dumAsZ8WjMnauWLcQEqtHXFIWirfqQOUZ3n9SdGflmg8h/HjBKwALRQUuhJsNbRsunSscGOI43iNxpizEUdiLJXHCi5o6yiyjN9//z3BrtTiDpTiKCKEFZAPLk59Bx8La8yr5UHbW6+QVfB9WRQ4DPVsngmjNgk4R4Peh/KXuXgXoW9wYd1Q8yAyjHoZnHPWgUxX6JeyoOYNQIbcT7SebutWsdx70/EkWFjALhayUR7pj9nEqP8LvwPK+7q89PMAAAAASUVORK5CYII="/>
          <p:cNvSpPr>
            <a:spLocks noChangeAspect="1" noChangeArrowheads="1"/>
          </p:cNvSpPr>
          <p:nvPr/>
        </p:nvSpPr>
        <p:spPr bwMode="auto">
          <a:xfrm>
            <a:off x="141288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95400"/>
            <a:ext cx="8366125" cy="171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371600" y="3352800"/>
            <a:ext cx="68580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b="1" dirty="0">
                <a:solidFill>
                  <a:schemeClr val="tx1">
                    <a:lumMod val="50000"/>
                  </a:schemeClr>
                </a:solidFill>
                <a:latin typeface="Arial"/>
                <a:ea typeface="+mj-ea"/>
                <a:cs typeface="Arial"/>
              </a:rPr>
              <a:t>Finally, the most efficient way to control the risks is to understand it, thus working on the mind-set of the people remain the biggest and main challenge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Shape 157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47663"/>
            <a:ext cx="9144000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hape 94"/>
          <p:cNvSpPr txBox="1">
            <a:spLocks noGrp="1"/>
          </p:cNvSpPr>
          <p:nvPr>
            <p:ph type="title"/>
          </p:nvPr>
        </p:nvSpPr>
        <p:spPr>
          <a:xfrm>
            <a:off x="523875" y="188913"/>
            <a:ext cx="8877300" cy="649287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2291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58B51CC9-3110-403D-9F97-B8DB8CDF7EE9}" type="slidenum">
              <a:rPr lang="en-US" smtClean="0">
                <a:solidFill>
                  <a:srgbClr val="000000"/>
                </a:solidFill>
              </a:rPr>
              <a:pPr algn="l"/>
              <a:t>3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152400" y="1295400"/>
            <a:ext cx="9753600" cy="4857750"/>
          </a:xfrm>
        </p:spPr>
        <p:txBody>
          <a:bodyPr>
            <a:noAutofit/>
          </a:bodyPr>
          <a:lstStyle/>
          <a:p>
            <a:pPr indent="0" eaLnBrk="1" fontAlgn="auto" hangingPunct="1">
              <a:buSzPct val="25000"/>
              <a:buFont typeface="Arial"/>
              <a:buNone/>
              <a:defRPr/>
            </a:pPr>
            <a:endParaRPr sz="1800" b="1" dirty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600" dirty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600" dirty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6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1371600"/>
            <a:ext cx="1447800" cy="95408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SAFE PREHEATER INITIATIVE –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QUICK  WINS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2438400"/>
            <a:ext cx="16764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Time Frame &gt;&gt;&gt;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2819400"/>
            <a:ext cx="1600200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1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Steps and Tasks</a:t>
            </a:r>
          </a:p>
        </p:txBody>
      </p:sp>
      <p:sp>
        <p:nvSpPr>
          <p:cNvPr id="10" name="Pentagon 9"/>
          <p:cNvSpPr/>
          <p:nvPr/>
        </p:nvSpPr>
        <p:spPr>
          <a:xfrm>
            <a:off x="3886200" y="1447800"/>
            <a:ext cx="1752600" cy="762000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Gap analysis- Action plan for each plant</a:t>
            </a:r>
          </a:p>
        </p:txBody>
      </p:sp>
      <p:sp>
        <p:nvSpPr>
          <p:cNvPr id="12" name="Pentagon 11"/>
          <p:cNvSpPr/>
          <p:nvPr/>
        </p:nvSpPr>
        <p:spPr>
          <a:xfrm>
            <a:off x="1905000" y="1447800"/>
            <a:ext cx="1752600" cy="762000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Workshop –Gap analysis  Tracking tool </a:t>
            </a:r>
          </a:p>
        </p:txBody>
      </p:sp>
      <p:sp>
        <p:nvSpPr>
          <p:cNvPr id="13" name="Pentagon 12"/>
          <p:cNvSpPr/>
          <p:nvPr/>
        </p:nvSpPr>
        <p:spPr>
          <a:xfrm>
            <a:off x="5943600" y="1447800"/>
            <a:ext cx="1752600" cy="762000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Action Plant Implementation </a:t>
            </a:r>
          </a:p>
        </p:txBody>
      </p:sp>
      <p:sp>
        <p:nvSpPr>
          <p:cNvPr id="14" name="Pentagon 13"/>
          <p:cNvSpPr/>
          <p:nvPr/>
        </p:nvSpPr>
        <p:spPr>
          <a:xfrm>
            <a:off x="7924800" y="1447800"/>
            <a:ext cx="1752600" cy="762000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ym typeface="Arial"/>
              </a:rPr>
              <a:t>Closure of the Gap analysis review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05000" y="2438400"/>
            <a:ext cx="7772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End  of April                 End  of June                      </a:t>
            </a:r>
            <a:r>
              <a:rPr lang="en-US" b="1" u="sng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End of December          End of January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28800" y="2819400"/>
            <a:ext cx="2133600" cy="3970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Sharing experience and case studies.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Reference docs and SOPS.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Publish Gap analysis  Tracking tool.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Nomination of the Plant champion.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Feed back to CIP round table.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0" y="2819400"/>
            <a:ext cx="2133600" cy="3754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Cluster champions arrange with the Plant Champions each plant visit.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Cluster champion define the gap analysis through the tracking tool with the plant champion.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 champion  create action plan with plant teams.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Plant management Validate action plan.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Feed back to CIP round table.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7400" y="2819400"/>
            <a:ext cx="2133600" cy="3540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Cluster champion review the action plan implementation with plant champion.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Each plant share his case before and after the action plan implementation.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72400" y="2819400"/>
            <a:ext cx="2057400" cy="2892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Review of the closure of gap analysis by the CIP-MEA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en-US" kern="0" dirty="0">
                <a:solidFill>
                  <a:schemeClr val="accent6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 Feed back to CIP round table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chemeClr val="accent6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5" name="Rectangle 20"/>
          <p:cNvSpPr>
            <a:spLocks noChangeArrowheads="1"/>
          </p:cNvSpPr>
          <p:nvPr/>
        </p:nvSpPr>
        <p:spPr bwMode="auto">
          <a:xfrm>
            <a:off x="609600" y="533400"/>
            <a:ext cx="4953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Clr>
                <a:srgbClr val="AA1E2D"/>
              </a:buClr>
              <a:buSzPct val="25000"/>
            </a:pPr>
            <a:r>
              <a:rPr lang="en-US" sz="1600" b="1"/>
              <a:t>Target: </a:t>
            </a:r>
            <a:r>
              <a:rPr lang="en-US"/>
              <a:t>Zero LTI related to Hot meal/Hot gas in MEA </a:t>
            </a:r>
            <a:endParaRPr lang="en-US" sz="1600" b="1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hape 94"/>
          <p:cNvSpPr txBox="1">
            <a:spLocks noGrp="1"/>
          </p:cNvSpPr>
          <p:nvPr>
            <p:ph type="title"/>
          </p:nvPr>
        </p:nvSpPr>
        <p:spPr>
          <a:xfrm>
            <a:off x="523875" y="188913"/>
            <a:ext cx="8877300" cy="852487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3315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FDCBB81C-5E0C-49EC-A5A9-0610643D0A8A}" type="slidenum">
              <a:rPr lang="en-US" smtClean="0">
                <a:solidFill>
                  <a:srgbClr val="000000"/>
                </a:solidFill>
              </a:rPr>
              <a:pPr algn="l"/>
              <a:t>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2"/>
          </p:nvPr>
        </p:nvSpPr>
        <p:spPr>
          <a:xfrm>
            <a:off x="523875" y="1219200"/>
            <a:ext cx="9382125" cy="5494338"/>
          </a:xfrm>
        </p:spPr>
        <p:txBody>
          <a:bodyPr>
            <a:noAutofit/>
          </a:bodyPr>
          <a:lstStyle/>
          <a:p>
            <a:pPr indent="0" eaLnBrk="1" fontAlgn="auto" hangingPunct="1">
              <a:buSzPct val="25000"/>
              <a:buFont typeface="Arial"/>
              <a:buNone/>
              <a:defRPr/>
            </a:pPr>
            <a:r>
              <a:rPr lang="en-US" sz="1800" b="1" dirty="0" smtClean="0">
                <a:solidFill>
                  <a:srgbClr val="000000"/>
                </a:solidFill>
              </a:rPr>
              <a:t>Actions after the Workshop:</a:t>
            </a:r>
            <a:endParaRPr lang="en-US" sz="1800" b="1" dirty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Nomination of the Plant champion &gt;&gt;&gt; by end of Process and Production round table end of April- note if no nomination, by default  the production manager will be the plant champion.</a:t>
            </a: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Cluster champions start the communication with the Plant Champions &gt;&gt;&gt; first week of May, in which the following topics has to be discussed:</a:t>
            </a: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Sharing the G-drive for the safe Preheater initiative with the plant champions – discuss the tracking tool for the gap analysis.</a:t>
            </a: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Define the  visit date of the cluster champion to each plant followed by the logistics of the visit- each visit from 3-5 days.</a:t>
            </a: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All the visits of the clusters champions to the plant  have to be done before the mid of June ( consider Ramadan will approx. start 6</a:t>
            </a:r>
            <a:r>
              <a:rPr lang="en-US" sz="1600" baseline="30000" dirty="0" smtClean="0">
                <a:solidFill>
                  <a:srgbClr val="000000"/>
                </a:solidFill>
              </a:rPr>
              <a:t>th</a:t>
            </a:r>
            <a:r>
              <a:rPr lang="en-US" sz="1600" dirty="0" smtClean="0">
                <a:solidFill>
                  <a:srgbClr val="000000"/>
                </a:solidFill>
              </a:rPr>
              <a:t> of June )&gt;&gt;&gt; Mid of June.</a:t>
            </a: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The role of the Cluster champion  during this visit is to define the gap through the usage of the tracking tool with the support of the plant champion</a:t>
            </a: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From the gap analysis , Action plan points will be raised.</a:t>
            </a: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The Role of the plant champion is to :</a:t>
            </a:r>
          </a:p>
          <a:p>
            <a:pPr marL="1428750" lvl="2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Create the action plant define the resources and time, involve the plant management to validate the AP.&gt;&gt;&gt; 1</a:t>
            </a:r>
            <a:r>
              <a:rPr lang="en-US" sz="1200" baseline="30000" dirty="0" smtClean="0">
                <a:solidFill>
                  <a:srgbClr val="000000"/>
                </a:solidFill>
              </a:rPr>
              <a:t>st</a:t>
            </a:r>
            <a:r>
              <a:rPr lang="en-US" sz="1200" dirty="0" smtClean="0">
                <a:solidFill>
                  <a:srgbClr val="000000"/>
                </a:solidFill>
              </a:rPr>
              <a:t> week of July.</a:t>
            </a:r>
          </a:p>
          <a:p>
            <a:pPr marL="1428750" lvl="2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200" dirty="0" smtClean="0">
                <a:solidFill>
                  <a:srgbClr val="000000"/>
                </a:solidFill>
              </a:rPr>
              <a:t>Implement the action plan &gt;&gt;&gt;&gt; END of Dec 2016.</a:t>
            </a: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r>
              <a:rPr lang="en-US" sz="1400" dirty="0" smtClean="0">
                <a:solidFill>
                  <a:srgbClr val="000000"/>
                </a:solidFill>
              </a:rPr>
              <a:t>The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Cluster champion review the action plan implementation with plant champion.</a:t>
            </a:r>
            <a:r>
              <a:rPr lang="en-US" sz="1400" dirty="0" smtClean="0">
                <a:solidFill>
                  <a:srgbClr val="000000"/>
                </a:solidFill>
              </a:rPr>
              <a:t> &gt;&gt;&gt;&gt; END of Dec 2016.</a:t>
            </a:r>
            <a:endParaRPr lang="en-US" sz="14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endParaRPr lang="en-US" sz="1400" dirty="0" smtClean="0">
              <a:solidFill>
                <a:srgbClr val="000000"/>
              </a:solidFill>
            </a:endParaRPr>
          </a:p>
          <a:p>
            <a:pPr marL="1428750" lvl="2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endParaRPr lang="en-US" sz="1200" dirty="0" smtClean="0">
              <a:solidFill>
                <a:srgbClr val="000000"/>
              </a:solidFill>
            </a:endParaRP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endParaRPr lang="en-US" sz="1400" dirty="0" smtClean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endParaRPr lang="en-US" sz="1400" dirty="0" smtClean="0">
              <a:solidFill>
                <a:srgbClr val="000000"/>
              </a:solidFill>
            </a:endParaRPr>
          </a:p>
          <a:p>
            <a:pPr marL="971550" lvl="1" indent="-285750" eaLnBrk="1" fontAlgn="auto" hangingPunct="1">
              <a:buClr>
                <a:srgbClr val="000000"/>
              </a:buClr>
              <a:buFont typeface="Arial"/>
              <a:buChar char="•"/>
              <a:defRPr/>
            </a:pPr>
            <a:endParaRPr lang="en-US" sz="1400" dirty="0" smtClean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600" dirty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600" dirty="0">
              <a:solidFill>
                <a:srgbClr val="000000"/>
              </a:solidFill>
            </a:endParaRPr>
          </a:p>
          <a:p>
            <a:pPr marL="514350" indent="-285750" eaLnBrk="1" fontAlgn="auto" hangingPunct="1">
              <a:buClr>
                <a:srgbClr val="000000"/>
              </a:buClr>
              <a:buFont typeface="Arial"/>
              <a:buNone/>
              <a:defRPr/>
            </a:pPr>
            <a:endParaRPr sz="16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94"/>
          <p:cNvSpPr txBox="1">
            <a:spLocks noGrp="1"/>
          </p:cNvSpPr>
          <p:nvPr>
            <p:ph type="title"/>
          </p:nvPr>
        </p:nvSpPr>
        <p:spPr>
          <a:xfrm>
            <a:off x="523875" y="188913"/>
            <a:ext cx="8877300" cy="852487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wins-Plant Visits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4339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D2258A92-8043-45B3-80EB-18B2D773A20D}" type="slidenum">
              <a:rPr lang="en-US" smtClean="0">
                <a:solidFill>
                  <a:srgbClr val="000000"/>
                </a:solidFill>
              </a:rPr>
              <a:pPr algn="l"/>
              <a:t>5</a:t>
            </a:fld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38200" y="1238250"/>
          <a:ext cx="8229601" cy="4780965"/>
        </p:xfrm>
        <a:graphic>
          <a:graphicData uri="http://schemas.openxmlformats.org/drawingml/2006/table">
            <a:tbl>
              <a:tblPr/>
              <a:tblGrid>
                <a:gridCol w="1856586"/>
                <a:gridCol w="743932"/>
                <a:gridCol w="743932"/>
                <a:gridCol w="843122"/>
                <a:gridCol w="1500262"/>
                <a:gridCol w="1500262"/>
                <a:gridCol w="1041505"/>
              </a:tblGrid>
              <a:tr h="273198"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solidFill>
                            <a:srgbClr val="000000"/>
                          </a:solidFill>
                          <a:latin typeface="Calibri"/>
                        </a:rPr>
                        <a:t>Clusters - Safe Pre-heater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solidFill>
                            <a:srgbClr val="000000"/>
                          </a:solidFill>
                          <a:latin typeface="Calibri"/>
                        </a:rPr>
                        <a:t>Country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solidFill>
                            <a:srgbClr val="000000"/>
                          </a:solidFill>
                          <a:latin typeface="Calibri"/>
                        </a:rPr>
                        <a:t>Plant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solidFill>
                            <a:srgbClr val="000000"/>
                          </a:solidFill>
                          <a:latin typeface="Calibri"/>
                        </a:rPr>
                        <a:t>kilns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solidFill>
                            <a:srgbClr val="000000"/>
                          </a:solidFill>
                          <a:latin typeface="Calibri"/>
                        </a:rPr>
                        <a:t>Cluster Champion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b="1"/>
                        <a:t>Plants visits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59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Africa East Central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KENYA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MOMBASA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Johnson MACHARIA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rowSpan="3">
                  <a:txBody>
                    <a:bodyPr/>
                    <a:lstStyle/>
                    <a:p>
                      <a:pPr rtl="0" fontAlgn="ctr"/>
                      <a:r>
                        <a:rPr lang="en-US" sz="800"/>
                        <a:t>2 visits -Hima-Mbeya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TANZANIA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MBEYA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UGANDA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HIMA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Africa South east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SOUTH AFRICA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LICHTENBURG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Paul Monnagaaratwe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800"/>
                        <a:t>3 visits- Chilanga-Ndola-Manresa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ZAMBIA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CHILANGA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/>
                        </a:rPr>
                        <a:t>ZAMBIA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NDOLA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ZIMBABWE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MANRESA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Algeria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ALGERIA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MEFTAH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Mustapha Ouhab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rowSpan="4">
                  <a:txBody>
                    <a:bodyPr/>
                    <a:lstStyle/>
                    <a:p>
                      <a:pPr rtl="0" fontAlgn="ctr"/>
                      <a:r>
                        <a:rPr lang="en-US" sz="800"/>
                        <a:t>2visits- Oran (G/W)-Mefta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ALGERIA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MSILA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ALGERIA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ORAN (Grey)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ALGERIA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ORAN (White)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Egypt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EGYPT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EL SOKHNA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Ahmed AWAD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800"/>
                        <a:t>No visits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</a:tr>
              <a:tr h="13659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Iraq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IRAQ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BAZIAN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Mohamed Sardar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rowSpan="3">
                  <a:txBody>
                    <a:bodyPr/>
                    <a:lstStyle/>
                    <a:p>
                      <a:pPr rtl="0" fontAlgn="ctr"/>
                      <a:r>
                        <a:rPr lang="en-US" sz="800"/>
                        <a:t>2visits- Tasluja-Kerbala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IRAQ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KERBALA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IRAQ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TASLUJA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ME excl Iraq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JORDAN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RASHADIYA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Georges Henein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rtl="0" fontAlgn="ctr"/>
                      <a:r>
                        <a:rPr lang="en-US" sz="800"/>
                        <a:t>2 or 3visits- RAS-EMCC-ALS??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Lebanon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Chekka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31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Lebanon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Chekka White Cement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ME excl Irak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SAUDI ARABIA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AL SAFWA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ME excl Irak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UEA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EMCC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Morocco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MOROCCO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MEKNES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Lahcen Boukhsas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 rowSpan="3">
                  <a:txBody>
                    <a:bodyPr/>
                    <a:lstStyle/>
                    <a:p>
                      <a:pPr rtl="0" fontAlgn="ctr"/>
                      <a:r>
                        <a:rPr lang="en-US" sz="800"/>
                        <a:t>2 visits- TET-Meknes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MOROCCO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BOUSKOURA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MOROCCO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TETOUAN 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Morocco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Morocco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Oujda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Khalid Baali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 rowSpan="3">
                  <a:txBody>
                    <a:bodyPr/>
                    <a:lstStyle/>
                    <a:p>
                      <a:pPr rtl="0" fontAlgn="ctr"/>
                      <a:r>
                        <a:rPr lang="en-US" sz="800"/>
                        <a:t>2 visits- Fes-Settat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Morocco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Fès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Morocco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Settat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Nigeria area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BENIN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ONIGBOLO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Olutayo Odudimu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rtl="0" fontAlgn="ctr"/>
                      <a:r>
                        <a:rPr lang="en-US" sz="800"/>
                        <a:t>4 visits- ONI-FIG-UNI-ASH</a:t>
                      </a:r>
                    </a:p>
                  </a:txBody>
                  <a:tcPr marL="16761" marR="16761" marT="0" marB="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1CD"/>
                    </a:solidFill>
                  </a:tcPr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CAMEROON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FIGUIL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Nigeria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Unicem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NIGERIA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EWEKORO II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NIGERIA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EWEKORO I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5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NIGERIA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800">
                          <a:solidFill>
                            <a:srgbClr val="000000"/>
                          </a:solidFill>
                          <a:latin typeface="Calibri"/>
                        </a:rPr>
                        <a:t>ASHAKA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6761" marR="16761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Clusters , Plants working sheet.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028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E2BCBBBB-6636-4EAC-BA20-42B187EBF3FB}" type="slidenum">
              <a:rPr lang="en-US" smtClean="0">
                <a:solidFill>
                  <a:srgbClr val="000000"/>
                </a:solidFill>
              </a:rPr>
              <a:pPr algn="l"/>
              <a:t>6</a:t>
            </a:fld>
            <a:endParaRPr lang="en-US" smtClean="0">
              <a:solidFill>
                <a:srgbClr val="000000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657600" y="2514600"/>
          <a:ext cx="1219200" cy="1028700"/>
        </p:xfrm>
        <a:graphic>
          <a:graphicData uri="http://schemas.openxmlformats.org/presentationml/2006/ole">
            <p:oleObj spid="_x0000_s1027" name="Worksheet" showAsIcon="1" r:id="rId4" imgW="914400" imgH="771480" progId="Excel.Sheet.12">
              <p:embed/>
            </p:oleObj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Global assessment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5363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064C250E-D803-4F7F-8613-6D3EFA1599D9}" type="slidenum">
              <a:rPr lang="en-US" smtClean="0">
                <a:solidFill>
                  <a:srgbClr val="000000"/>
                </a:solidFill>
              </a:rPr>
              <a:pPr algn="l"/>
              <a:t>7</a:t>
            </a:fld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600200"/>
            <a:ext cx="7391400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Summary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6387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1D41849C-619C-41D4-9FC6-0BBCD764C501}" type="slidenum">
              <a:rPr lang="en-US" smtClean="0">
                <a:solidFill>
                  <a:srgbClr val="000000"/>
                </a:solidFill>
              </a:rPr>
              <a:pPr algn="l"/>
              <a:t>8</a:t>
            </a:fld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914400"/>
            <a:ext cx="9296400" cy="55006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94"/>
          <p:cNvSpPr txBox="1">
            <a:spLocks noGrp="1"/>
          </p:cNvSpPr>
          <p:nvPr>
            <p:ph type="title"/>
          </p:nvPr>
        </p:nvSpPr>
        <p:spPr>
          <a:xfrm>
            <a:off x="533400" y="304800"/>
            <a:ext cx="8877300" cy="852488"/>
          </a:xfrm>
        </p:spPr>
        <p:txBody>
          <a:bodyPr lIns="0" tIns="0" rIns="0" bIns="0"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5F5046"/>
              </a:buClr>
              <a:buSzPct val="25000"/>
              <a:buFontTx/>
              <a:buNone/>
            </a:pPr>
            <a:r>
              <a:rPr lang="en-US" b="1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>Safe pre-heater Initiative MEA Quick wins- Gap analysis Tracking tool- Housekeeping&amp; PH facilities</a:t>
            </a:r>
            <a: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  <a:t/>
            </a:r>
            <a:br>
              <a:rPr lang="en-US" smtClean="0">
                <a:solidFill>
                  <a:srgbClr val="5F5046"/>
                </a:solidFill>
                <a:latin typeface="Arial" charset="0"/>
                <a:cs typeface="Arial" charset="0"/>
                <a:sym typeface="Arial" charset="0"/>
              </a:rPr>
            </a:br>
            <a:endParaRPr lang="en-US" smtClean="0">
              <a:solidFill>
                <a:srgbClr val="0070C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7411" name="Shape 95"/>
          <p:cNvSpPr>
            <a:spLocks noGrp="1"/>
          </p:cNvSpPr>
          <p:nvPr>
            <p:ph type="sldNum" sz="quarter" idx="13"/>
          </p:nvPr>
        </p:nvSpPr>
        <p:spPr>
          <a:noFill/>
        </p:spPr>
        <p:txBody>
          <a:bodyPr/>
          <a:lstStyle/>
          <a:p>
            <a:pPr algn="l"/>
            <a:fld id="{A305339F-FC26-42DC-856B-C2B3EC6B9865}" type="slidenum">
              <a:rPr lang="en-US" smtClean="0">
                <a:solidFill>
                  <a:srgbClr val="000000"/>
                </a:solidFill>
              </a:rPr>
              <a:pPr algn="l"/>
              <a:t>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457200" y="4114800"/>
            <a:ext cx="9220200" cy="246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/>
              <a:t>Housekeeping in the preheater is a key point for a safe preheater , hot material has to be cleaned by the preheater  cleaner  after each routine PH clean , accumulation of any foreign materials – bricks , concrete , scaffolding bars ,wood…..etc is forbidden, a free access for all the preheater routine access points has to be confirmed.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After kiln shut down the kiln has to be started with a clean preheater floors- proper PH doors sealing.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PH Cleaning  chute in each PH floor will facilitate the housekeeping process.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A suitable  preheater cleaner room is importation with a drinking water , a proper place to rest ….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The lighting of the preheater , one of the hidden items , kiln works for 24 hrs!!... , proper light system is basics  for a safe PH work in the night , how access the lighting systems has to be accessed. </a:t>
            </a:r>
          </a:p>
          <a:p>
            <a:pPr>
              <a:buFont typeface="Wingdings" pitchFamily="2" charset="2"/>
              <a:buChar char="Ø"/>
            </a:pPr>
            <a:r>
              <a:rPr lang="en-US"/>
              <a:t>The PH elevator is a key element for a safe preheater , routine work , emergency, evacuation ……. </a:t>
            </a:r>
          </a:p>
          <a:p>
            <a:pPr>
              <a:buFont typeface="Wingdings" pitchFamily="2" charset="2"/>
              <a:buChar char="Ø"/>
            </a:pPr>
            <a:endParaRPr lang="en-US"/>
          </a:p>
        </p:txBody>
      </p:sp>
      <p:pic>
        <p:nvPicPr>
          <p:cNvPr id="17413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563" y="990600"/>
            <a:ext cx="962183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H_PowerPoint">
  <a:themeElements>
    <a:clrScheme name="LH PPT">
      <a:dk1>
        <a:srgbClr val="5F5046"/>
      </a:dk1>
      <a:lt1>
        <a:srgbClr val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2049</Words>
  <Application>Microsoft Office PowerPoint</Application>
  <PresentationFormat>A4 Paper (210x297 mm)</PresentationFormat>
  <Paragraphs>331</Paragraphs>
  <Slides>27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LH_PowerPoint</vt:lpstr>
      <vt:lpstr>Worksheet</vt:lpstr>
      <vt:lpstr>Macro-Enabled Template</vt:lpstr>
      <vt:lpstr>Document</vt:lpstr>
      <vt:lpstr>CIP-MEA Safe Preheater Initiative MEA-Quick wins  </vt:lpstr>
      <vt:lpstr>Safe Preheater Initiative Initiative ≥4 LTI in MEA in 2015</vt:lpstr>
      <vt:lpstr>Safe Pre-heater Initiative MEA Quick wins </vt:lpstr>
      <vt:lpstr>Safe pre-heater Initiative MEA Quick wins </vt:lpstr>
      <vt:lpstr>Safe pre-heater Initiative MEA Quick wins-Plant Visits </vt:lpstr>
      <vt:lpstr>Safe pre-heater Initiative MEA Quick wins- Gap analysis Tracking tool- Clusters , Plants working sheet. </vt:lpstr>
      <vt:lpstr>Safe pre-heater Initiative MEA Quick wins- Gap analysis Tracking tool- Global assessment </vt:lpstr>
      <vt:lpstr>Safe pre-heater Initiative MEA Quick wins- Gap analysis Tracking tool- Summary </vt:lpstr>
      <vt:lpstr>Safe pre-heater Initiative MEA Quick wins- Gap analysis Tracking tool- Housekeeping&amp; PH facilities </vt:lpstr>
      <vt:lpstr>Safe pre-heater Initiative MEA Quick wins- Gap analysis Tracking tool- Housekeeping&amp; PH facilities </vt:lpstr>
      <vt:lpstr>Safe pre-heater Initiative MEA Quick wins- Gap analysis Tracking tool- PPE </vt:lpstr>
      <vt:lpstr>Safe pre-heater Initiative MEA Quick wins- Gap analysis Tracking tool- PPE </vt:lpstr>
      <vt:lpstr>Safe pre-heater Initiative MEA Quick wins- Gap analysis Tracking tool- PPE </vt:lpstr>
      <vt:lpstr>Safe pre-heater Initiative MEA Quick wins- Gap analysis Tracking tool- Cyclone blockage-Routine clean </vt:lpstr>
      <vt:lpstr>Safe pre-heater Initiative MEA Quick wins- Gap analysis Tracking tool- Cyclone blockage-Routine clean </vt:lpstr>
      <vt:lpstr>Safe pre-heater Initiative MEA Quick wins- Gap analysis Tracking tool- Cyclone blockage-Routine clean </vt:lpstr>
      <vt:lpstr>Safe pre-heater Initiative MEA Quick wins- Gap analysis Tracking tool- Cyclone blockage-Routine clean </vt:lpstr>
      <vt:lpstr>Safe pre-heater Initiative MEA Quick wins- Gap analysis Tracking tool- Operation control- Air cannons operation </vt:lpstr>
      <vt:lpstr>Safe pre-heater Initiative MEA Quick wins- Gap analysis Tracking tool- LOTOTO and Preheater Access control</vt:lpstr>
      <vt:lpstr>Safe pre-heater Initiative MEA Quick wins- Gap analysis Tracking tool- LOTOTO Preheater Access control</vt:lpstr>
      <vt:lpstr>Safe pre-heater Initiative MEA Quick wins- Gap analysis Tracking tool- LOTOTO Preheater Access control-Zoning of PH  </vt:lpstr>
      <vt:lpstr>Safe pre-heater Initiative MEA Quick wins- Gap analysis Tracking tool- LOTOTO Preheater Access control-Zoning of PH </vt:lpstr>
      <vt:lpstr>Safe pre-heater Initiative MEA Quick wins- Gap analysis Tracking tool- LOTOTO and Preheater Access control  </vt:lpstr>
      <vt:lpstr>Safe pre-heater Initiative MEA Quick wins- Gap analysis Tracking tool- Cleaning Devices  Cardox-Water Hi pressure pump (WOMA pump)  </vt:lpstr>
      <vt:lpstr>Safe pre-heater Initiative MEA Quick wins- Gap analysis Tracking tool- First aid- Health surveillance  </vt:lpstr>
      <vt:lpstr>Safe pre-heater Initiative MEA Quick wins- Gap analysis Tracking tool- Training and Authorization  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CIP-MEA Process &amp; Production Roadmap</dc:title>
  <dc:creator>Hazem Yousry</dc:creator>
  <cp:lastModifiedBy>Hazem Yousry</cp:lastModifiedBy>
  <cp:revision>32</cp:revision>
  <dcterms:modified xsi:type="dcterms:W3CDTF">2016-05-09T06:50:42Z</dcterms:modified>
</cp:coreProperties>
</file>